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3"/>
  </p:notesMasterIdLst>
  <p:sldIdLst>
    <p:sldId id="259" r:id="rId2"/>
    <p:sldId id="269" r:id="rId3"/>
    <p:sldId id="334" r:id="rId4"/>
    <p:sldId id="339" r:id="rId5"/>
    <p:sldId id="343" r:id="rId6"/>
    <p:sldId id="344" r:id="rId7"/>
    <p:sldId id="340" r:id="rId8"/>
    <p:sldId id="341" r:id="rId9"/>
    <p:sldId id="335" r:id="rId10"/>
    <p:sldId id="336" r:id="rId11"/>
    <p:sldId id="33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Supinski" initials="CS" lastIdx="6" clrIdx="0">
    <p:extLst>
      <p:ext uri="{19B8F6BF-5375-455C-9EA6-DF929625EA0E}">
        <p15:presenceInfo xmlns:p15="http://schemas.microsoft.com/office/powerpoint/2012/main" userId="Christina Supinski" providerId="None"/>
      </p:ext>
    </p:extLst>
  </p:cmAuthor>
  <p:cmAuthor id="2" name="Jennifer Landhuis" initials="JL" lastIdx="9" clrIdx="1">
    <p:extLst>
      <p:ext uri="{19B8F6BF-5375-455C-9EA6-DF929625EA0E}">
        <p15:presenceInfo xmlns:p15="http://schemas.microsoft.com/office/powerpoint/2012/main" userId="b3b2ed050c96ec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2" autoAdjust="0"/>
    <p:restoredTop sz="60140" autoAdjust="0"/>
  </p:normalViewPr>
  <p:slideViewPr>
    <p:cSldViewPr snapToGrid="0">
      <p:cViewPr varScale="1">
        <p:scale>
          <a:sx n="68" d="100"/>
          <a:sy n="68" d="100"/>
        </p:scale>
        <p:origin x="289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7333712639456845"/>
          <c:y val="3.1051938312223793E-2"/>
          <c:w val="0.60853800323869078"/>
          <c:h val="0.82803160940618115"/>
        </c:manualLayout>
      </c:layout>
      <c:barChart>
        <c:barDir val="bar"/>
        <c:grouping val="clustered"/>
        <c:varyColors val="0"/>
        <c:ser>
          <c:idx val="0"/>
          <c:order val="0"/>
          <c:tx>
            <c:strRef>
              <c:f>Sheet1!$B$1</c:f>
              <c:strCache>
                <c:ptCount val="1"/>
                <c:pt idx="0">
                  <c:v>Female victims</c:v>
                </c:pt>
              </c:strCache>
            </c:strRef>
          </c:tx>
          <c:spPr>
            <a:solidFill>
              <a:schemeClr val="accent3">
                <a:shade val="76000"/>
              </a:schemeClr>
            </a:solidFill>
            <a:ln>
              <a:noFill/>
            </a:ln>
            <a:effectLst/>
          </c:spPr>
          <c:invertIfNegative val="0"/>
          <c:dLbls>
            <c:dLbl>
              <c:idx val="0"/>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77D-974E-8AD5-BC2BE7FE32F6}"/>
                </c:ext>
              </c:extLst>
            </c:dLbl>
            <c:dLbl>
              <c:idx val="1"/>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77D-974E-8AD5-BC2BE7FE32F6}"/>
                </c:ext>
              </c:extLst>
            </c:dLbl>
            <c:dLbl>
              <c:idx val="2"/>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77D-974E-8AD5-BC2BE7FE32F6}"/>
                </c:ext>
              </c:extLst>
            </c:dLbl>
            <c:dLbl>
              <c:idx val="3"/>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77D-974E-8AD5-BC2BE7FE32F6}"/>
                </c:ext>
              </c:extLst>
            </c:dLbl>
            <c:dLbl>
              <c:idx val="4"/>
              <c:tx>
                <c:rich>
                  <a:bodyPr/>
                  <a:lstStyle/>
                  <a:p>
                    <a:r>
                      <a:rPr lang="en-US"/>
                      <a:t>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77D-974E-8AD5-BC2BE7FE32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D5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 of authority</c:v>
                </c:pt>
                <c:pt idx="1">
                  <c:v>Family member</c:v>
                </c:pt>
                <c:pt idx="2">
                  <c:v>Stranger</c:v>
                </c:pt>
                <c:pt idx="3">
                  <c:v>Acquaintance</c:v>
                </c:pt>
                <c:pt idx="4">
                  <c:v>Current/Former IP</c:v>
                </c:pt>
              </c:strCache>
            </c:strRef>
          </c:cat>
          <c:val>
            <c:numRef>
              <c:f>Sheet1!$B$2:$B$6</c:f>
              <c:numCache>
                <c:formatCode>General</c:formatCode>
                <c:ptCount val="5"/>
                <c:pt idx="0" formatCode="0%">
                  <c:v>0.02</c:v>
                </c:pt>
                <c:pt idx="1">
                  <c:v>7</c:v>
                </c:pt>
                <c:pt idx="2">
                  <c:v>15</c:v>
                </c:pt>
                <c:pt idx="3">
                  <c:v>26</c:v>
                </c:pt>
                <c:pt idx="4">
                  <c:v>62</c:v>
                </c:pt>
              </c:numCache>
            </c:numRef>
          </c:val>
          <c:extLst>
            <c:ext xmlns:c16="http://schemas.microsoft.com/office/drawing/2014/chart" uri="{C3380CC4-5D6E-409C-BE32-E72D297353CC}">
              <c16:uniqueId val="{00000005-E77D-974E-8AD5-BC2BE7FE32F6}"/>
            </c:ext>
          </c:extLst>
        </c:ser>
        <c:ser>
          <c:idx val="1"/>
          <c:order val="1"/>
          <c:tx>
            <c:strRef>
              <c:f>Sheet1!$C$1</c:f>
              <c:strCache>
                <c:ptCount val="1"/>
                <c:pt idx="0">
                  <c:v>Male victims</c:v>
                </c:pt>
              </c:strCache>
            </c:strRef>
          </c:tx>
          <c:spPr>
            <a:solidFill>
              <a:schemeClr val="accent1"/>
            </a:solidFill>
            <a:ln>
              <a:noFill/>
            </a:ln>
            <a:effectLst/>
          </c:spPr>
          <c:invertIfNegative val="0"/>
          <c:dLbls>
            <c:dLbl>
              <c:idx val="0"/>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77D-974E-8AD5-BC2BE7FE32F6}"/>
                </c:ext>
              </c:extLst>
            </c:dLbl>
            <c:dLbl>
              <c:idx val="1"/>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77D-974E-8AD5-BC2BE7FE32F6}"/>
                </c:ext>
              </c:extLst>
            </c:dLbl>
            <c:dLbl>
              <c:idx val="2"/>
              <c:tx>
                <c:rich>
                  <a:bodyPr/>
                  <a:lstStyle/>
                  <a:p>
                    <a:r>
                      <a:rPr lang="en-US"/>
                      <a:t>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77D-974E-8AD5-BC2BE7FE32F6}"/>
                </c:ext>
              </c:extLst>
            </c:dLbl>
            <c:dLbl>
              <c:idx val="3"/>
              <c:tx>
                <c:rich>
                  <a:bodyPr/>
                  <a:lstStyle/>
                  <a:p>
                    <a:r>
                      <a:rPr lang="en-US"/>
                      <a:t>37%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77D-974E-8AD5-BC2BE7FE32F6}"/>
                </c:ext>
              </c:extLst>
            </c:dLbl>
            <c:dLbl>
              <c:idx val="4"/>
              <c:tx>
                <c:rich>
                  <a:bodyPr/>
                  <a:lstStyle/>
                  <a:p>
                    <a:r>
                      <a:rPr lang="en-US"/>
                      <a:t>43%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77D-974E-8AD5-BC2BE7FE32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D5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 of authority</c:v>
                </c:pt>
                <c:pt idx="1">
                  <c:v>Family member</c:v>
                </c:pt>
                <c:pt idx="2">
                  <c:v>Stranger</c:v>
                </c:pt>
                <c:pt idx="3">
                  <c:v>Acquaintance</c:v>
                </c:pt>
                <c:pt idx="4">
                  <c:v>Current/Former IP</c:v>
                </c:pt>
              </c:strCache>
            </c:strRef>
          </c:cat>
          <c:val>
            <c:numRef>
              <c:f>Sheet1!$C$2:$C$6</c:f>
              <c:numCache>
                <c:formatCode>General</c:formatCode>
                <c:ptCount val="5"/>
                <c:pt idx="0">
                  <c:v>3</c:v>
                </c:pt>
                <c:pt idx="1">
                  <c:v>11</c:v>
                </c:pt>
                <c:pt idx="2">
                  <c:v>17</c:v>
                </c:pt>
                <c:pt idx="3">
                  <c:v>37</c:v>
                </c:pt>
                <c:pt idx="4">
                  <c:v>43</c:v>
                </c:pt>
              </c:numCache>
            </c:numRef>
          </c:val>
          <c:extLst>
            <c:ext xmlns:c16="http://schemas.microsoft.com/office/drawing/2014/chart" uri="{C3380CC4-5D6E-409C-BE32-E72D297353CC}">
              <c16:uniqueId val="{0000000B-E77D-974E-8AD5-BC2BE7FE32F6}"/>
            </c:ext>
          </c:extLst>
        </c:ser>
        <c:dLbls>
          <c:showLegendKey val="0"/>
          <c:showVal val="0"/>
          <c:showCatName val="0"/>
          <c:showSerName val="0"/>
          <c:showPercent val="0"/>
          <c:showBubbleSize val="0"/>
        </c:dLbls>
        <c:gapWidth val="182"/>
        <c:axId val="1100764256"/>
        <c:axId val="1100757120"/>
      </c:barChart>
      <c:catAx>
        <c:axId val="1100764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rgbClr val="002959"/>
                </a:solidFill>
                <a:latin typeface="Brandon Grotesque Medium" panose="020B0603020203060202" pitchFamily="34" charset="0"/>
                <a:ea typeface="+mn-ea"/>
                <a:cs typeface="+mn-cs"/>
              </a:defRPr>
            </a:pPr>
            <a:endParaRPr lang="en-US"/>
          </a:p>
        </c:txPr>
        <c:crossAx val="1100757120"/>
        <c:crosses val="autoZero"/>
        <c:auto val="1"/>
        <c:lblAlgn val="ctr"/>
        <c:lblOffset val="100"/>
        <c:noMultiLvlLbl val="0"/>
      </c:catAx>
      <c:valAx>
        <c:axId val="110075712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00764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002D5D"/>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E6F6-8FE2-4CEE-B5FE-C81436C955E5}" type="datetimeFigureOut">
              <a:rPr lang="en-US" smtClean="0"/>
              <a:t>12/21/2022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5CE73-3B50-4646-8940-89E4EF752A70}" type="slidenum">
              <a:rPr lang="en-US" smtClean="0"/>
              <a:t>‹#›</a:t>
            </a:fld>
            <a:endParaRPr lang="en-US"/>
          </a:p>
        </p:txBody>
      </p:sp>
    </p:spTree>
    <p:extLst>
      <p:ext uri="{BB962C8B-B14F-4D97-AF65-F5344CB8AC3E}">
        <p14:creationId xmlns:p14="http://schemas.microsoft.com/office/powerpoint/2010/main" val="7034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Welcome.</a:t>
            </a:r>
          </a:p>
          <a:p>
            <a:pPr marL="171450" indent="-171450">
              <a:buFont typeface="Arial" panose="020B0604020202020204" pitchFamily="34" charset="0"/>
              <a:buChar char="•"/>
            </a:pPr>
            <a:r>
              <a:rPr lang="en-US" dirty="0"/>
              <a:t>My</a:t>
            </a:r>
            <a:r>
              <a:rPr lang="en-US" baseline="0" dirty="0"/>
              <a:t> name is [name] and I’m [role]. </a:t>
            </a:r>
          </a:p>
          <a:p>
            <a:pPr marL="171450" indent="-171450">
              <a:buFont typeface="Arial" panose="020B0604020202020204" pitchFamily="34" charset="0"/>
              <a:buChar char="•"/>
            </a:pPr>
            <a:r>
              <a:rPr lang="en-US" dirty="0"/>
              <a:t>This training</a:t>
            </a:r>
            <a:r>
              <a:rPr lang="en-US" baseline="0" dirty="0"/>
              <a:t> was created/contributed to </a:t>
            </a:r>
            <a:r>
              <a:rPr lang="en-US" dirty="0"/>
              <a:t>by</a:t>
            </a:r>
            <a:r>
              <a:rPr lang="en-US" baseline="0" dirty="0"/>
              <a:t> the Stalking Prevention, Awareness and Resource Center (SPARC)– the only technical assistance provider on stalking.</a:t>
            </a:r>
          </a:p>
          <a:p>
            <a:endParaRPr lang="en-US" dirty="0"/>
          </a:p>
        </p:txBody>
      </p:sp>
      <p:sp>
        <p:nvSpPr>
          <p:cNvPr id="4" name="Slide Number Placeholder 3"/>
          <p:cNvSpPr>
            <a:spLocks noGrp="1"/>
          </p:cNvSpPr>
          <p:nvPr>
            <p:ph type="sldNum" sz="quarter" idx="10"/>
          </p:nvPr>
        </p:nvSpPr>
        <p:spPr/>
        <p:txBody>
          <a:bodyPr/>
          <a:lstStyle/>
          <a:p>
            <a:fld id="{4FB9B8E6-97DC-42B7-9D0D-991541F880B7}" type="slidenum">
              <a:rPr lang="en-US" smtClean="0"/>
              <a:t>1</a:t>
            </a:fld>
            <a:endParaRPr lang="en-US"/>
          </a:p>
        </p:txBody>
      </p:sp>
    </p:spTree>
    <p:extLst>
      <p:ext uri="{BB962C8B-B14F-4D97-AF65-F5344CB8AC3E}">
        <p14:creationId xmlns:p14="http://schemas.microsoft.com/office/powerpoint/2010/main" val="122845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Add in local resources that can be shared</a:t>
            </a:r>
          </a:p>
        </p:txBody>
      </p:sp>
      <p:sp>
        <p:nvSpPr>
          <p:cNvPr id="4" name="Slide Number Placeholder 3"/>
          <p:cNvSpPr>
            <a:spLocks noGrp="1"/>
          </p:cNvSpPr>
          <p:nvPr>
            <p:ph type="sldNum" sz="quarter" idx="10"/>
          </p:nvPr>
        </p:nvSpPr>
        <p:spPr/>
        <p:txBody>
          <a:bodyPr/>
          <a:lstStyle/>
          <a:p>
            <a:fld id="{E6A5CE73-3B50-4646-8940-89E4EF752A70}" type="slidenum">
              <a:rPr lang="en-US" smtClean="0"/>
              <a:t>10</a:t>
            </a:fld>
            <a:endParaRPr lang="en-US"/>
          </a:p>
        </p:txBody>
      </p:sp>
    </p:spTree>
    <p:extLst>
      <p:ext uri="{BB962C8B-B14F-4D97-AF65-F5344CB8AC3E}">
        <p14:creationId xmlns:p14="http://schemas.microsoft.com/office/powerpoint/2010/main" val="176008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a:t>
            </a:r>
            <a:r>
              <a:rPr lang="en-US" baseline="0" dirty="0"/>
              <a:t> more information on the crime of stalking, visit SPARC at www.StalkingAwareness.org.</a:t>
            </a:r>
          </a:p>
          <a:p>
            <a:pPr marL="628650" lvl="1" indent="-171450">
              <a:buFont typeface="Arial" panose="020B0604020202020204" pitchFamily="34" charset="0"/>
              <a:buChar char="•"/>
            </a:pPr>
            <a:r>
              <a:rPr lang="en-US" baseline="0" dirty="0"/>
              <a:t>SPARC does NOT provide direct services to victims.</a:t>
            </a:r>
            <a:endParaRPr lang="en-US" dirty="0"/>
          </a:p>
        </p:txBody>
      </p:sp>
      <p:sp>
        <p:nvSpPr>
          <p:cNvPr id="4" name="Slide Number Placeholder 3"/>
          <p:cNvSpPr>
            <a:spLocks noGrp="1"/>
          </p:cNvSpPr>
          <p:nvPr>
            <p:ph type="sldNum" sz="quarter" idx="10"/>
          </p:nvPr>
        </p:nvSpPr>
        <p:spPr/>
        <p:txBody>
          <a:bodyPr/>
          <a:lstStyle/>
          <a:p>
            <a:fld id="{E6A5CE73-3B50-4646-8940-89E4EF752A70}" type="slidenum">
              <a:rPr lang="en-US" smtClean="0"/>
              <a:t>11</a:t>
            </a:fld>
            <a:endParaRPr lang="en-US"/>
          </a:p>
        </p:txBody>
      </p:sp>
    </p:spTree>
    <p:extLst>
      <p:ext uri="{BB962C8B-B14F-4D97-AF65-F5344CB8AC3E}">
        <p14:creationId xmlns:p14="http://schemas.microsoft.com/office/powerpoint/2010/main" val="415708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i="0" dirty="0"/>
              <a:t>Stalking is a crime </a:t>
            </a:r>
            <a:r>
              <a:rPr lang="en-US" i="0" dirty="0"/>
              <a:t>in all 50 states, US</a:t>
            </a:r>
            <a:r>
              <a:rPr lang="en-US" i="0" baseline="0" dirty="0"/>
              <a:t> territories, tribal lands and the District of Columbia.</a:t>
            </a:r>
          </a:p>
          <a:p>
            <a:pPr marL="628650" lvl="1" indent="-171450">
              <a:buFont typeface="Arial" panose="020B0604020202020204" pitchFamily="34" charset="0"/>
              <a:buChar char="•"/>
            </a:pPr>
            <a:r>
              <a:rPr lang="en-US" i="0" dirty="0"/>
              <a:t>Different</a:t>
            </a:r>
            <a:r>
              <a:rPr lang="en-US" i="0" baseline="0" dirty="0"/>
              <a:t> states have different definitions of stalking.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A good behavioral definition is a pattern of behavior directed at a specific person that would cause a reasonable person to feel fear.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So</a:t>
            </a:r>
            <a:r>
              <a:rPr lang="en-US" i="0" baseline="0" dirty="0"/>
              <a:t>me of the important concepts here have been highlighted.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Stalking is a </a:t>
            </a:r>
            <a:r>
              <a:rPr lang="en-US" b="1" i="0" baseline="0" dirty="0"/>
              <a:t>pattern of behavior </a:t>
            </a:r>
            <a:r>
              <a:rPr lang="en-US" i="0" baseline="0" dirty="0"/>
              <a:t>that requires 2 or more behaviors.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Many different behaviors can be part of a stalking pattern.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Some stalking behaviors are criminal (for example, property damage). </a:t>
            </a:r>
          </a:p>
          <a:p>
            <a:pPr marL="628650" lvl="1" indent="-171450">
              <a:buFont typeface="Arial" panose="020B0604020202020204" pitchFamily="34" charset="0"/>
              <a:buChar char="•"/>
            </a:pPr>
            <a:r>
              <a:rPr lang="en-US" i="0" baseline="0" dirty="0"/>
              <a:t>Others are not crimes on their own (for example, sending gifts), but can become criminal when part of a stalking course of conduct.</a:t>
            </a:r>
          </a:p>
          <a:p>
            <a:pPr marL="628650" lvl="1" indent="-171450">
              <a:buFont typeface="Arial" panose="020B0604020202020204" pitchFamily="34" charset="0"/>
              <a:buChar char="•"/>
            </a:pPr>
            <a:r>
              <a:rPr lang="en-US" i="0" baseline="0" dirty="0"/>
              <a:t>Common stalking behaviors include (but are not limited to): calling or texting excessively, following, spreading rumors, surveillance and tracking.</a:t>
            </a:r>
            <a:endParaRPr lang="en-US" i="1" baseline="0" dirty="0"/>
          </a:p>
          <a:p>
            <a:pPr marL="628650" lvl="1" indent="-171450">
              <a:buFont typeface="Arial" panose="020B0604020202020204" pitchFamily="34" charset="0"/>
              <a:buChar char="•"/>
            </a:pPr>
            <a:endParaRPr lang="en-US" i="1" baseline="0" dirty="0"/>
          </a:p>
          <a:p>
            <a:pPr marL="171450" indent="-171450">
              <a:buFont typeface="Arial" panose="020B0604020202020204" pitchFamily="34" charset="0"/>
              <a:buChar char="•"/>
            </a:pPr>
            <a:r>
              <a:rPr lang="en-US" dirty="0"/>
              <a:t>Stalking</a:t>
            </a:r>
            <a:r>
              <a:rPr lang="en-US" baseline="0" dirty="0"/>
              <a:t> is </a:t>
            </a:r>
            <a:r>
              <a:rPr lang="en-US" b="1" baseline="0" dirty="0"/>
              <a:t>directed at a specific individual</a:t>
            </a:r>
            <a:r>
              <a:rPr lang="en-US" baseline="0" dirty="0"/>
              <a:t>, not a group.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However, stalkers may target other people close to the primary victim – like family members or a new boyfriend or girlfriend.</a:t>
            </a:r>
            <a:endParaRPr lang="en-US" dirty="0"/>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Fear</a:t>
            </a:r>
            <a:r>
              <a:rPr lang="en-US" baseline="0" dirty="0"/>
              <a:t> is key to the definition of stalking.</a:t>
            </a:r>
          </a:p>
          <a:p>
            <a:pPr marL="628650" lvl="1" indent="-171450">
              <a:buFont typeface="Arial" panose="020B0604020202020204" pitchFamily="34" charset="0"/>
              <a:buChar char="•"/>
            </a:pPr>
            <a:r>
              <a:rPr lang="en-US" baseline="0" dirty="0"/>
              <a:t>Fear is how we differentiate stalking from other crimes, like harassment.</a:t>
            </a:r>
          </a:p>
          <a:p>
            <a:pPr marL="628650" lvl="1" indent="-171450">
              <a:buFont typeface="Arial" panose="020B0604020202020204" pitchFamily="34" charset="0"/>
              <a:buChar char="•"/>
            </a:pPr>
            <a:r>
              <a:rPr lang="en-US" baseline="0" dirty="0"/>
              <a:t>Harassment generally describes behavior that is irritating, while stalking describes behaviors that cause fear.</a:t>
            </a:r>
          </a:p>
          <a:p>
            <a:pPr marL="628650" lvl="1" indent="-171450">
              <a:buFont typeface="Arial" panose="020B0604020202020204" pitchFamily="34" charset="0"/>
              <a:buChar char="•"/>
            </a:pPr>
            <a:endParaRPr lang="en-US" i="1" baseline="0" dirty="0"/>
          </a:p>
          <a:p>
            <a:pPr marL="628650" lvl="1" indent="-171450">
              <a:buFont typeface="Arial" panose="020B0604020202020204" pitchFamily="34" charset="0"/>
              <a:buChar char="•"/>
            </a:pPr>
            <a:endParaRPr lang="en-US" i="0" baseline="0" dirty="0"/>
          </a:p>
          <a:p>
            <a:pPr marL="171450" indent="-171450">
              <a:buFont typeface="Arial" panose="020B0604020202020204" pitchFamily="34" charset="0"/>
              <a:buChar char="•"/>
            </a:pPr>
            <a:endParaRPr lang="en-US" i="0"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2</a:t>
            </a:fld>
            <a:endParaRPr lang="en-US"/>
          </a:p>
        </p:txBody>
      </p:sp>
    </p:spTree>
    <p:extLst>
      <p:ext uri="{BB962C8B-B14F-4D97-AF65-F5344CB8AC3E}">
        <p14:creationId xmlns:p14="http://schemas.microsoft.com/office/powerpoint/2010/main" val="282182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Context is critical in stalking cases.</a:t>
            </a:r>
          </a:p>
          <a:p>
            <a:pPr marL="171450" indent="-171450">
              <a:buFont typeface="Arial" panose="020B0604020202020204" pitchFamily="34" charset="0"/>
              <a:buChar char="•"/>
            </a:pPr>
            <a:r>
              <a:rPr lang="en-US" dirty="0"/>
              <a:t>Consider this story:</a:t>
            </a:r>
          </a:p>
          <a:p>
            <a:pPr marL="628650" lvl="1" indent="-171450">
              <a:buFont typeface="Arial" panose="020B0604020202020204" pitchFamily="34" charset="0"/>
              <a:buChar char="•"/>
            </a:pPr>
            <a:r>
              <a:rPr lang="en-US" dirty="0"/>
              <a:t>A</a:t>
            </a:r>
            <a:r>
              <a:rPr lang="en-US" baseline="0" dirty="0"/>
              <a:t> woman calls the police, hysterical.</a:t>
            </a:r>
          </a:p>
          <a:p>
            <a:pPr marL="628650" lvl="1" indent="-171450">
              <a:buFont typeface="Arial" panose="020B0604020202020204" pitchFamily="34" charset="0"/>
              <a:buChar char="•"/>
            </a:pPr>
            <a:r>
              <a:rPr lang="en-US" baseline="0" dirty="0"/>
              <a:t>All she’ll say is “there’s a cup of coffee in my car.”</a:t>
            </a:r>
          </a:p>
          <a:p>
            <a:pPr marL="628650" lvl="1" indent="-171450">
              <a:buFont typeface="Arial" panose="020B0604020202020204" pitchFamily="34" charset="0"/>
              <a:buChar char="•"/>
            </a:pPr>
            <a:r>
              <a:rPr lang="en-US" baseline="0" dirty="0"/>
              <a:t>Understandably, the police don’t understand what the big deal is and don’t see the situation as urgent.</a:t>
            </a:r>
          </a:p>
          <a:p>
            <a:pPr marL="628650" lvl="1" indent="-171450">
              <a:buFont typeface="Arial" panose="020B0604020202020204" pitchFamily="34" charset="0"/>
              <a:buChar char="•"/>
            </a:pPr>
            <a:r>
              <a:rPr lang="en-US" baseline="0" dirty="0"/>
              <a:t>Eventually, she says “he’s here.”</a:t>
            </a:r>
            <a:br>
              <a:rPr lang="en-US" baseline="0" dirty="0"/>
            </a:br>
            <a:endParaRPr lang="en-US" baseline="0" dirty="0"/>
          </a:p>
          <a:p>
            <a:pPr marL="628650" lvl="1" indent="-171450">
              <a:buFont typeface="Arial" panose="020B0604020202020204" pitchFamily="34" charset="0"/>
              <a:buChar char="•"/>
            </a:pPr>
            <a:r>
              <a:rPr lang="en-US" baseline="0" dirty="0"/>
              <a:t>It turns out this was a stalking victim who had moved to escape her abusive ex-boyfriend, who was stalking her.</a:t>
            </a:r>
          </a:p>
          <a:p>
            <a:pPr marL="628650" lvl="1" indent="-171450">
              <a:buFont typeface="Arial" panose="020B0604020202020204" pitchFamily="34" charset="0"/>
              <a:buChar char="•"/>
            </a:pPr>
            <a:r>
              <a:rPr lang="en-US" baseline="0" dirty="0"/>
              <a:t>She did not believe he know where she was.</a:t>
            </a:r>
          </a:p>
          <a:p>
            <a:pPr marL="628650" lvl="1" indent="-171450">
              <a:buFont typeface="Arial" panose="020B0604020202020204" pitchFamily="34" charset="0"/>
              <a:buChar char="•"/>
            </a:pPr>
            <a:r>
              <a:rPr lang="en-US" baseline="0" dirty="0"/>
              <a:t>When she left for work that morning, there was a coffee cup in her car with his old nickname for her on it.</a:t>
            </a:r>
          </a:p>
          <a:p>
            <a:pPr marL="628650" lvl="1" indent="-171450">
              <a:buFont typeface="Arial" panose="020B0604020202020204" pitchFamily="34" charset="0"/>
              <a:buChar char="•"/>
            </a:pPr>
            <a:r>
              <a:rPr lang="en-US" baseline="0" dirty="0"/>
              <a:t>She was terrified.</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6A5CE73-3B50-4646-8940-89E4EF752A70}" type="slidenum">
              <a:rPr lang="en-US" smtClean="0"/>
              <a:t>3</a:t>
            </a:fld>
            <a:endParaRPr lang="en-US"/>
          </a:p>
        </p:txBody>
      </p:sp>
    </p:spTree>
    <p:extLst>
      <p:ext uri="{BB962C8B-B14F-4D97-AF65-F5344CB8AC3E}">
        <p14:creationId xmlns:p14="http://schemas.microsoft.com/office/powerpoint/2010/main" val="155927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1341438" y="720725"/>
            <a:ext cx="4799012" cy="3598863"/>
          </a:xfrm>
          <a:ln/>
        </p:spPr>
      </p:sp>
      <p:sp>
        <p:nvSpPr>
          <p:cNvPr id="5120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1" dirty="0">
                <a:latin typeface="Brandon Grotesque Regular"/>
              </a:rPr>
              <a:t>Context</a:t>
            </a:r>
            <a:r>
              <a:rPr lang="en-US" sz="1200" b="1" baseline="0" dirty="0">
                <a:latin typeface="Brandon Grotesque Regular"/>
              </a:rPr>
              <a:t> is critical to understanding stalking.</a:t>
            </a:r>
          </a:p>
          <a:p>
            <a:pPr marL="628650" lvl="1" indent="-171450">
              <a:buFont typeface="Arial" panose="020B0604020202020204" pitchFamily="34" charset="0"/>
              <a:buChar char="•"/>
            </a:pPr>
            <a:r>
              <a:rPr lang="en-US" sz="1200" b="0" dirty="0">
                <a:latin typeface="Brandon Grotesque Regular"/>
              </a:rPr>
              <a:t>Something may be frightening to the victim but not to you as the responder.</a:t>
            </a:r>
          </a:p>
          <a:p>
            <a:pPr marL="171450" indent="-171450">
              <a:buFont typeface="Arial" panose="020B0604020202020204" pitchFamily="34" charset="0"/>
              <a:buChar char="•"/>
            </a:pPr>
            <a:r>
              <a:rPr lang="en-US" sz="1200" b="1" dirty="0">
                <a:latin typeface="Brandon Grotesque Regular"/>
              </a:rPr>
              <a:t>Stalking behaviors often have specific meaning that may only be understood between offender and victim.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the cause for fear is not intuitive, it’s essential to ask victims “Why did that scare you?”</a:t>
            </a:r>
            <a:endParaRPr lang="en-US" sz="1200" dirty="0">
              <a:latin typeface="Brandon Grotesque Regular"/>
            </a:endParaRPr>
          </a:p>
          <a:p>
            <a:pPr marL="171450" indent="-171450">
              <a:buFont typeface="Arial" panose="020B0604020202020204" pitchFamily="34" charset="0"/>
              <a:buChar char="•"/>
            </a:pPr>
            <a:r>
              <a:rPr lang="en-US" sz="1200" dirty="0">
                <a:latin typeface="Brandon Grotesque Regular"/>
              </a:rPr>
              <a:t>Stalking criminalizes otherwise non-criminal behavior.</a:t>
            </a:r>
          </a:p>
          <a:p>
            <a:pPr marL="628650" lvl="1" indent="-171450">
              <a:buFont typeface="Arial" panose="020B0604020202020204" pitchFamily="34" charset="0"/>
              <a:buChar char="•"/>
            </a:pPr>
            <a:r>
              <a:rPr lang="en-US" sz="1200" dirty="0">
                <a:latin typeface="Brandon Grotesque Regular"/>
              </a:rPr>
              <a:t>It’s not illegal to</a:t>
            </a:r>
            <a:r>
              <a:rPr lang="en-US" sz="1200" baseline="0" dirty="0">
                <a:latin typeface="Brandon Grotesque Regular"/>
              </a:rPr>
              <a:t> text someone or send a gift or to ring their doorbell – unless it’s part of a stalking course of conduct.</a:t>
            </a:r>
          </a:p>
          <a:p>
            <a:pPr marL="457200" lvl="1" indent="0">
              <a:buFont typeface="Arial" panose="020B0604020202020204" pitchFamily="34" charset="0"/>
              <a:buNone/>
            </a:pPr>
            <a:endParaRPr lang="en-US" sz="1200" dirty="0">
              <a:latin typeface="Brandon Grotesque Regular"/>
            </a:endParaRPr>
          </a:p>
          <a:p>
            <a:endParaRPr lang="en-US" dirty="0"/>
          </a:p>
        </p:txBody>
      </p:sp>
    </p:spTree>
    <p:extLst>
      <p:ext uri="{BB962C8B-B14F-4D97-AF65-F5344CB8AC3E}">
        <p14:creationId xmlns:p14="http://schemas.microsoft.com/office/powerpoint/2010/main" val="50895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5" name="Rectangle 2"/>
          <p:cNvSpPr>
            <a:spLocks noGrp="1" noRot="1" noChangeAspect="1" noChangeArrowheads="1" noTextEdit="1"/>
          </p:cNvSpPr>
          <p:nvPr>
            <p:ph type="sldImg"/>
          </p:nvPr>
        </p:nvSpPr>
        <p:spPr>
          <a:xfrm>
            <a:off x="1181100" y="698500"/>
            <a:ext cx="4648200" cy="3486150"/>
          </a:xfrm>
          <a:ln/>
        </p:spPr>
      </p:sp>
      <p:sp>
        <p:nvSpPr>
          <p:cNvPr id="1562626"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b="1" dirty="0"/>
              <a:t>Stalkers</a:t>
            </a:r>
            <a:r>
              <a:rPr lang="en-US" b="1" baseline="0" dirty="0"/>
              <a:t> engage in a variety of behaviors, both in-person and through technology.</a:t>
            </a:r>
          </a:p>
          <a:p>
            <a:pPr marL="628650" lvl="1" indent="-171450">
              <a:buFont typeface="Arial" panose="020B0604020202020204" pitchFamily="34" charset="0"/>
              <a:buChar char="•"/>
            </a:pPr>
            <a:r>
              <a:rPr lang="en-US" baseline="0" dirty="0"/>
              <a:t>Some of the most common behaviors are making unwanted calls and messages, spreading rumors, following and spying.</a:t>
            </a:r>
          </a:p>
          <a:p>
            <a:pPr marL="628650" lvl="1" indent="-171450">
              <a:buFont typeface="Arial" panose="020B0604020202020204" pitchFamily="34" charset="0"/>
              <a:buChar char="•"/>
            </a:pPr>
            <a:r>
              <a:rPr lang="en-US" baseline="0" dirty="0"/>
              <a:t>Most stalkers use multiple strategies to scare their victims.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12551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Stalkers</a:t>
            </a:r>
            <a:r>
              <a:rPr lang="en-US" b="1" baseline="0" dirty="0"/>
              <a:t> engage in a variety of behaviors, both in-person and through technology.</a:t>
            </a:r>
          </a:p>
          <a:p>
            <a:pPr marL="628650" lvl="1" indent="-171450">
              <a:buFont typeface="Arial" panose="020B0604020202020204" pitchFamily="34" charset="0"/>
              <a:buChar char="•"/>
            </a:pPr>
            <a:r>
              <a:rPr lang="en-US" baseline="0" dirty="0"/>
              <a:t>Some of the most common behaviors are making unwanted calls and messages, spreading rumors, following and spying.</a:t>
            </a:r>
          </a:p>
          <a:p>
            <a:pPr marL="628650" lvl="1" indent="-171450">
              <a:buFont typeface="Arial" panose="020B0604020202020204" pitchFamily="34" charset="0"/>
              <a:buChar char="•"/>
            </a:pPr>
            <a:r>
              <a:rPr lang="en-US" baseline="0" dirty="0"/>
              <a:t>Most stalkers use multiple strategies to scare their victims.</a:t>
            </a:r>
          </a:p>
          <a:p>
            <a:endParaRPr lang="en-US" dirty="0"/>
          </a:p>
        </p:txBody>
      </p:sp>
      <p:sp>
        <p:nvSpPr>
          <p:cNvPr id="4" name="Slide Number Placeholder 3"/>
          <p:cNvSpPr>
            <a:spLocks noGrp="1"/>
          </p:cNvSpPr>
          <p:nvPr>
            <p:ph type="sldNum" sz="quarter" idx="5"/>
          </p:nvPr>
        </p:nvSpPr>
        <p:spPr/>
        <p:txBody>
          <a:bodyPr/>
          <a:lstStyle/>
          <a:p>
            <a:fld id="{E6A5CE73-3B50-4646-8940-89E4EF752A70}" type="slidenum">
              <a:rPr lang="en-US" smtClean="0"/>
              <a:t>6</a:t>
            </a:fld>
            <a:endParaRPr lang="en-US"/>
          </a:p>
        </p:txBody>
      </p:sp>
    </p:spTree>
    <p:extLst>
      <p:ext uri="{BB962C8B-B14F-4D97-AF65-F5344CB8AC3E}">
        <p14:creationId xmlns:p14="http://schemas.microsoft.com/office/powerpoint/2010/main" val="372027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 in 3 women and 1 in 6 men</a:t>
            </a:r>
            <a:r>
              <a:rPr lang="en-US" baseline="0" dirty="0"/>
              <a:t> in the U.S. will experience stalking in their lifetime.</a:t>
            </a:r>
            <a:endParaRPr lang="en-US" dirty="0"/>
          </a:p>
        </p:txBody>
      </p:sp>
      <p:sp>
        <p:nvSpPr>
          <p:cNvPr id="4" name="Slide Number Placeholder 3"/>
          <p:cNvSpPr>
            <a:spLocks noGrp="1"/>
          </p:cNvSpPr>
          <p:nvPr>
            <p:ph type="sldNum" sz="quarter" idx="10"/>
          </p:nvPr>
        </p:nvSpPr>
        <p:spPr/>
        <p:txBody>
          <a:bodyPr/>
          <a:lstStyle/>
          <a:p>
            <a:fld id="{E6B269BC-AD7D-40C6-A644-47BFAA395786}" type="slidenum">
              <a:rPr lang="en-US" smtClean="0"/>
              <a:t>7</a:t>
            </a:fld>
            <a:endParaRPr lang="en-US"/>
          </a:p>
        </p:txBody>
      </p:sp>
    </p:spTree>
    <p:extLst>
      <p:ext uri="{BB962C8B-B14F-4D97-AF65-F5344CB8AC3E}">
        <p14:creationId xmlns:p14="http://schemas.microsoft.com/office/powerpoint/2010/main" val="293565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vast majority of the time, victims know their perpetrators.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majority of stalkers are intimate partners (current or former) or acquaintances.</a:t>
            </a:r>
          </a:p>
          <a:p>
            <a:pPr marL="628650" lvl="1" indent="-171450">
              <a:buFont typeface="Arial" panose="020B0604020202020204" pitchFamily="34" charset="0"/>
              <a:buChar char="•"/>
            </a:pPr>
            <a:r>
              <a:rPr lang="en-US" baseline="0" dirty="0"/>
              <a:t>Stalking can be a method of exerting power and control in an abusive relationship.</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a:t>
            </a:r>
            <a:r>
              <a:rPr lang="en-US" baseline="0" dirty="0"/>
              <a:t> is also essential to realize that many stalkers are NOT intimate partners.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Particularly for male victims, the stalker is often an acquaintance.</a:t>
            </a:r>
          </a:p>
          <a:p>
            <a:pPr marL="4572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681145-5CEE-438F-815F-493D287B9DA1}"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520955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Stalking can be a major predictor of</a:t>
            </a:r>
            <a:r>
              <a:rPr lang="en-US" baseline="0" dirty="0"/>
              <a:t> violence and even murder.</a:t>
            </a:r>
          </a:p>
          <a:p>
            <a:pPr marL="171450" indent="-171450">
              <a:buFont typeface="Arial" panose="020B0604020202020204" pitchFamily="34" charset="0"/>
              <a:buChar char="•"/>
            </a:pPr>
            <a:r>
              <a:rPr lang="en-US" baseline="0" dirty="0"/>
              <a:t>Many stalkers directly attack their victims.</a:t>
            </a:r>
            <a:endParaRPr lang="en-US" dirty="0"/>
          </a:p>
        </p:txBody>
      </p:sp>
      <p:sp>
        <p:nvSpPr>
          <p:cNvPr id="4" name="Slide Number Placeholder 3"/>
          <p:cNvSpPr>
            <a:spLocks noGrp="1"/>
          </p:cNvSpPr>
          <p:nvPr>
            <p:ph type="sldNum" sz="quarter" idx="10"/>
          </p:nvPr>
        </p:nvSpPr>
        <p:spPr/>
        <p:txBody>
          <a:bodyPr/>
          <a:lstStyle/>
          <a:p>
            <a:fld id="{E6A5CE73-3B50-4646-8940-89E4EF752A70}" type="slidenum">
              <a:rPr lang="en-US" smtClean="0"/>
              <a:t>9</a:t>
            </a:fld>
            <a:endParaRPr lang="en-US"/>
          </a:p>
        </p:txBody>
      </p:sp>
    </p:spTree>
    <p:extLst>
      <p:ext uri="{BB962C8B-B14F-4D97-AF65-F5344CB8AC3E}">
        <p14:creationId xmlns:p14="http://schemas.microsoft.com/office/powerpoint/2010/main" val="2930110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b="1">
                <a:solidFill>
                  <a:schemeClr val="bg1"/>
                </a:solidFill>
                <a:latin typeface="Brandon grotesque bold"/>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solidFill>
                  <a:schemeClr val="bg1"/>
                </a:solidFill>
                <a:latin typeface="Brandon grotesque bold"/>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62" y="554919"/>
            <a:ext cx="7715795" cy="1484797"/>
          </a:xfrm>
          <a:prstGeom prst="rect">
            <a:avLst/>
          </a:prstGeom>
        </p:spPr>
      </p:pic>
    </p:spTree>
    <p:extLst>
      <p:ext uri="{BB962C8B-B14F-4D97-AF65-F5344CB8AC3E}">
        <p14:creationId xmlns:p14="http://schemas.microsoft.com/office/powerpoint/2010/main" val="12910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36C3E-F278-D841-AA6A-1244ED68E7A1}"/>
              </a:ext>
            </a:extLst>
          </p:cNvPr>
          <p:cNvSpPr>
            <a:spLocks noGrp="1"/>
          </p:cNvSpPr>
          <p:nvPr>
            <p:ph type="dt" sz="half" idx="10"/>
          </p:nvPr>
        </p:nvSpPr>
        <p:spPr/>
        <p:txBody>
          <a:bodyPr/>
          <a:lstStyle/>
          <a:p>
            <a:fld id="{BE59812E-0B53-914C-8849-7A84CA70B915}" type="datetimeFigureOut">
              <a:rPr lang="en-US" smtClean="0"/>
              <a:t>12/21/2022</a:t>
            </a:fld>
            <a:endParaRPr lang="en-US"/>
          </a:p>
        </p:txBody>
      </p:sp>
      <p:sp>
        <p:nvSpPr>
          <p:cNvPr id="3" name="Footer Placeholder 2">
            <a:extLst>
              <a:ext uri="{FF2B5EF4-FFF2-40B4-BE49-F238E27FC236}">
                <a16:creationId xmlns:a16="http://schemas.microsoft.com/office/drawing/2014/main" id="{0BCFED30-8398-E049-8540-848F031A3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1B85A5-735A-5049-AC99-3A0016ED0189}"/>
              </a:ext>
            </a:extLst>
          </p:cNvPr>
          <p:cNvSpPr>
            <a:spLocks noGrp="1"/>
          </p:cNvSpPr>
          <p:nvPr>
            <p:ph type="sldNum" sz="quarter" idx="12"/>
          </p:nvPr>
        </p:nvSpPr>
        <p:spPr/>
        <p:txBody>
          <a:bodyPr/>
          <a:lstStyle/>
          <a:p>
            <a:fld id="{6446F0C7-1D21-254E-9AFA-84A016E3550A}" type="slidenum">
              <a:rPr lang="en-US" smtClean="0"/>
              <a:t>‹#›</a:t>
            </a:fld>
            <a:endParaRPr lang="en-US"/>
          </a:p>
        </p:txBody>
      </p:sp>
    </p:spTree>
    <p:extLst>
      <p:ext uri="{BB962C8B-B14F-4D97-AF65-F5344CB8AC3E}">
        <p14:creationId xmlns:p14="http://schemas.microsoft.com/office/powerpoint/2010/main" val="343902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lank color background">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28027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993189-2105-8541-AE9B-E5FE652DDE83}"/>
              </a:ext>
            </a:extLst>
          </p:cNvPr>
          <p:cNvSpPr>
            <a:spLocks noGrp="1"/>
          </p:cNvSpPr>
          <p:nvPr>
            <p:ph sz="quarter" idx="10"/>
          </p:nvPr>
        </p:nvSpPr>
        <p:spPr>
          <a:xfrm>
            <a:off x="466725" y="1511300"/>
            <a:ext cx="8229600" cy="4986338"/>
          </a:xfrm>
        </p:spPr>
        <p:txBody>
          <a:bodyPr>
            <a:normAutofit/>
          </a:bodyPr>
          <a:lstStyle>
            <a:lvl1pPr marL="257175" indent="-257175">
              <a:buFont typeface="Arial" panose="020B0604020202020204" pitchFamily="34" charset="0"/>
              <a:buChar char="•"/>
              <a:defRPr sz="2800">
                <a:solidFill>
                  <a:srgbClr val="002959"/>
                </a:solidFill>
                <a:latin typeface="Brandon grotesque medium"/>
              </a:defRPr>
            </a:lvl1pPr>
            <a:lvl2pPr>
              <a:defRPr sz="2800">
                <a:solidFill>
                  <a:srgbClr val="002959"/>
                </a:solidFill>
                <a:latin typeface="Brandon grotesque medium"/>
              </a:defRPr>
            </a:lvl2pPr>
            <a:lvl3pPr>
              <a:defRPr sz="2800">
                <a:solidFill>
                  <a:srgbClr val="002959"/>
                </a:solidFill>
                <a:latin typeface="Brandon grotesque medium"/>
              </a:defRPr>
            </a:lvl3pPr>
            <a:lvl4pPr>
              <a:defRPr sz="2800">
                <a:solidFill>
                  <a:srgbClr val="002959"/>
                </a:solidFill>
                <a:latin typeface="Brandon grotesque medium"/>
              </a:defRPr>
            </a:lvl4pPr>
            <a:lvl5pPr>
              <a:defRPr sz="2800">
                <a:solidFill>
                  <a:srgbClr val="002959"/>
                </a:solidFill>
                <a:latin typeface="Brandon grotesque medium"/>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088253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2475" b="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32017156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50CC-32B9-D247-AE4E-CF104F45EC2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1E7E733-A994-1B4B-9365-51902FD53A2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00940C-6D13-C146-85DD-EA01A185A8F6}"/>
              </a:ext>
            </a:extLst>
          </p:cNvPr>
          <p:cNvSpPr>
            <a:spLocks noGrp="1"/>
          </p:cNvSpPr>
          <p:nvPr>
            <p:ph type="dt" sz="half" idx="10"/>
          </p:nvPr>
        </p:nvSpPr>
        <p:spPr/>
        <p:txBody>
          <a:bodyPr/>
          <a:lstStyle/>
          <a:p>
            <a:fld id="{C764DE79-268F-4C1A-8933-263129D2AF90}" type="datetimeFigureOut">
              <a:rPr lang="en-US" smtClean="0"/>
              <a:t>12/21/2022</a:t>
            </a:fld>
            <a:endParaRPr lang="en-US" dirty="0"/>
          </a:p>
        </p:txBody>
      </p:sp>
      <p:sp>
        <p:nvSpPr>
          <p:cNvPr id="5" name="Footer Placeholder 4">
            <a:extLst>
              <a:ext uri="{FF2B5EF4-FFF2-40B4-BE49-F238E27FC236}">
                <a16:creationId xmlns:a16="http://schemas.microsoft.com/office/drawing/2014/main" id="{72D39348-412E-454F-9B6B-DCD04CEE1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F689-36EA-F14B-9EA2-6DCE56B82150}"/>
              </a:ext>
            </a:extLst>
          </p:cNvPr>
          <p:cNvSpPr>
            <a:spLocks noGrp="1"/>
          </p:cNvSpPr>
          <p:nvPr>
            <p:ph type="sldNum" sz="quarter" idx="12"/>
          </p:nvPr>
        </p:nvSpPr>
        <p:spPr/>
        <p:txBody>
          <a:bodyPr/>
          <a:lstStyle/>
          <a:p>
            <a:fld id="{E5421B84-EDB8-4714-8380-E990FB1E1CD9}" type="slidenum">
              <a:rPr lang="en-US" smtClean="0"/>
              <a:t>‹#›</a:t>
            </a:fld>
            <a:endParaRPr lang="en-US"/>
          </a:p>
        </p:txBody>
      </p:sp>
    </p:spTree>
    <p:extLst>
      <p:ext uri="{BB962C8B-B14F-4D97-AF65-F5344CB8AC3E}">
        <p14:creationId xmlns:p14="http://schemas.microsoft.com/office/powerpoint/2010/main" val="234339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955" y="1590509"/>
            <a:ext cx="9144955" cy="1093200"/>
          </a:xfrm>
          <a:prstGeom prst="rect">
            <a:avLst/>
          </a:prstGeom>
        </p:spPr>
        <p:txBody>
          <a:bodyPr wrap="square" lIns="91425" tIns="91425" rIns="91425" bIns="91425" anchor="t" anchorCtr="0">
            <a:normAutofit/>
          </a:bodyPr>
          <a:lstStyle>
            <a:lvl1pPr lvl="0" algn="ctr" rtl="0">
              <a:spcBef>
                <a:spcPts val="0"/>
              </a:spcBef>
              <a:buNone/>
              <a:defRPr sz="3600" i="1">
                <a:solidFill>
                  <a:srgbClr val="002060"/>
                </a:solidFill>
                <a:latin typeface="Brandon grotesque bold"/>
              </a:defRPr>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pPr lvl="0"/>
            <a:r>
              <a:rPr lang="en-US" dirty="0"/>
              <a:t>Edit Master text styles</a:t>
            </a:r>
          </a:p>
        </p:txBody>
      </p:sp>
    </p:spTree>
    <p:extLst>
      <p:ext uri="{BB962C8B-B14F-4D97-AF65-F5344CB8AC3E}">
        <p14:creationId xmlns:p14="http://schemas.microsoft.com/office/powerpoint/2010/main" val="3869411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2475" b="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404574869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2475" b="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15339253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2475" b="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25127664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321"/>
            <a:ext cx="7886700" cy="1325563"/>
          </a:xfrm>
        </p:spPr>
        <p:txBody>
          <a:bodyPr/>
          <a:lstStyle>
            <a:lvl1pPr>
              <a:defRPr>
                <a:solidFill>
                  <a:srgbClr val="002D5D"/>
                </a:solidFill>
                <a:latin typeface="Brandon grotesque bold"/>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002D5D"/>
              </a:buClr>
              <a:buFontTx/>
              <a:buChar char="*"/>
              <a:defRPr>
                <a:solidFill>
                  <a:srgbClr val="002D5D"/>
                </a:solidFill>
                <a:latin typeface="Brandonn grotesque regular"/>
              </a:defRPr>
            </a:lvl1pPr>
            <a:lvl2pPr marL="685800" indent="-228600">
              <a:buClr>
                <a:srgbClr val="002D5D"/>
              </a:buClr>
              <a:buFontTx/>
              <a:buChar char="*"/>
              <a:defRPr>
                <a:solidFill>
                  <a:srgbClr val="002D5D"/>
                </a:solidFill>
                <a:latin typeface="Brandonn grotesque regular"/>
              </a:defRPr>
            </a:lvl2pPr>
            <a:lvl3pPr marL="1143000" indent="-228600">
              <a:buClr>
                <a:srgbClr val="002D5D"/>
              </a:buClr>
              <a:buFontTx/>
              <a:buChar char="*"/>
              <a:defRPr>
                <a:solidFill>
                  <a:srgbClr val="002D5D"/>
                </a:solidFill>
                <a:latin typeface="Brandonn grotesque regular"/>
              </a:defRPr>
            </a:lvl3pPr>
            <a:lvl4pPr marL="1600200" indent="-228600">
              <a:buClr>
                <a:srgbClr val="002D5D"/>
              </a:buClr>
              <a:buFontTx/>
              <a:buChar char="*"/>
              <a:defRPr>
                <a:solidFill>
                  <a:srgbClr val="002D5D"/>
                </a:solidFill>
                <a:latin typeface="Brandonn grotesque regular"/>
              </a:defRPr>
            </a:lvl4pPr>
            <a:lvl5pPr marL="2057400" indent="-228600">
              <a:buClr>
                <a:srgbClr val="002D5D"/>
              </a:buClr>
              <a:buFontTx/>
              <a:buChar char="*"/>
              <a:defRPr>
                <a:solidFill>
                  <a:srgbClr val="002D5D"/>
                </a:solidFill>
                <a:latin typeface="Brandonn grotesque regul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9812E-0B53-914C-8849-7A84CA70B915}"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6F0C7-1D21-254E-9AFA-84A016E3550A}" type="slidenum">
              <a:rPr lang="en-US" smtClean="0"/>
              <a:t>‹#›</a:t>
            </a:fld>
            <a:endParaRPr lang="en-US"/>
          </a:p>
        </p:txBody>
      </p:sp>
    </p:spTree>
    <p:extLst>
      <p:ext uri="{BB962C8B-B14F-4D97-AF65-F5344CB8AC3E}">
        <p14:creationId xmlns:p14="http://schemas.microsoft.com/office/powerpoint/2010/main" val="240496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lvl1pPr>
              <a:defRPr>
                <a:solidFill>
                  <a:srgbClr val="002D5D"/>
                </a:solidFill>
                <a:latin typeface="Brandon grotesque bold"/>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marL="228600" indent="-228600">
              <a:buFontTx/>
              <a:buBlip>
                <a:blip r:embed="rId2"/>
              </a:buBlip>
              <a:defRPr>
                <a:solidFill>
                  <a:srgbClr val="002D5D"/>
                </a:solidFill>
                <a:latin typeface="Brandonn grotesque regular"/>
              </a:defRPr>
            </a:lvl1pPr>
            <a:lvl2pPr marL="685800" indent="-228600">
              <a:buFontTx/>
              <a:buBlip>
                <a:blip r:embed="rId2"/>
              </a:buBlip>
              <a:defRPr>
                <a:solidFill>
                  <a:srgbClr val="002D5D"/>
                </a:solidFill>
                <a:latin typeface="Brandonn grotesque regular"/>
              </a:defRPr>
            </a:lvl2pPr>
            <a:lvl3pPr marL="1143000" indent="-228600">
              <a:buFontTx/>
              <a:buBlip>
                <a:blip r:embed="rId2"/>
              </a:buBlip>
              <a:defRPr>
                <a:solidFill>
                  <a:srgbClr val="002D5D"/>
                </a:solidFill>
                <a:latin typeface="Brandonn grotesque regular"/>
              </a:defRPr>
            </a:lvl3pPr>
            <a:lvl4pPr marL="1371600" indent="0">
              <a:buFontTx/>
              <a:buNone/>
              <a:defRPr>
                <a:solidFill>
                  <a:srgbClr val="002D5D"/>
                </a:solidFill>
                <a:latin typeface="Brandonn grotesque regular"/>
              </a:defRPr>
            </a:lvl4pPr>
            <a:lvl5pPr marL="1828800" indent="0">
              <a:buFontTx/>
              <a:buNone/>
              <a:defRPr/>
            </a:lvl5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825625"/>
            <a:ext cx="3886200" cy="4351338"/>
          </a:xfrm>
        </p:spPr>
        <p:txBody>
          <a:bodyPr/>
          <a:lstStyle>
            <a:lvl1pPr>
              <a:defRPr>
                <a:solidFill>
                  <a:srgbClr val="002D5D"/>
                </a:solidFill>
                <a:latin typeface="Brandonn grotesque regular"/>
              </a:defRPr>
            </a:lvl1pPr>
            <a:lvl2pPr>
              <a:defRPr>
                <a:solidFill>
                  <a:srgbClr val="002D5D"/>
                </a:solidFill>
                <a:latin typeface="Brandonn grotesque regular"/>
              </a:defRPr>
            </a:lvl2pPr>
            <a:lvl3pPr>
              <a:defRPr>
                <a:solidFill>
                  <a:srgbClr val="002D5D"/>
                </a:solidFill>
                <a:latin typeface="Brandonn grotesque regular"/>
              </a:defRPr>
            </a:lvl3pPr>
          </a:lstStyle>
          <a:p>
            <a:pPr lvl="0"/>
            <a:r>
              <a:rPr lang="en-US"/>
              <a:t>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11899"/>
            <a:ext cx="9144000" cy="542925"/>
          </a:xfrm>
          <a:prstGeom prst="rect">
            <a:avLst/>
          </a:prstGeom>
        </p:spPr>
      </p:pic>
    </p:spTree>
    <p:extLst>
      <p:ext uri="{BB962C8B-B14F-4D97-AF65-F5344CB8AC3E}">
        <p14:creationId xmlns:p14="http://schemas.microsoft.com/office/powerpoint/2010/main" val="192776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lvl1pPr>
              <a:defRPr>
                <a:solidFill>
                  <a:srgbClr val="002D5D"/>
                </a:solidFill>
                <a:latin typeface="Brandon grotesque bold"/>
              </a:defRPr>
            </a:lvl1p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5075"/>
            <a:ext cx="9144000" cy="542925"/>
          </a:xfrm>
          <a:prstGeom prst="rect">
            <a:avLst/>
          </a:prstGeom>
        </p:spPr>
      </p:pic>
    </p:spTree>
    <p:extLst>
      <p:ext uri="{BB962C8B-B14F-4D97-AF65-F5344CB8AC3E}">
        <p14:creationId xmlns:p14="http://schemas.microsoft.com/office/powerpoint/2010/main" val="173738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002A59"/>
          </a:solidFill>
          <a:ln>
            <a:noFill/>
          </a:ln>
        </p:spPr>
        <p:txBody>
          <a:bodyPr wrap="square" lIns="68569" tIns="68569" rIns="68569" bIns="68569" anchor="ctr" anchorCtr="0">
            <a:noAutofit/>
          </a:bodyPr>
          <a:lstStyle/>
          <a:p>
            <a:pPr lvl="0">
              <a:spcBef>
                <a:spcPts val="0"/>
              </a:spcBef>
              <a:buNone/>
            </a:pPr>
            <a:endParaRPr sz="1050" dirty="0">
              <a:latin typeface="+mj-lt"/>
            </a:endParaRPr>
          </a:p>
        </p:txBody>
      </p:sp>
      <p:sp>
        <p:nvSpPr>
          <p:cNvPr id="16" name="Shape 16"/>
          <p:cNvSpPr txBox="1">
            <a:spLocks noGrp="1"/>
          </p:cNvSpPr>
          <p:nvPr>
            <p:ph type="ctrTitle"/>
          </p:nvPr>
        </p:nvSpPr>
        <p:spPr>
          <a:xfrm>
            <a:off x="685800" y="2111123"/>
            <a:ext cx="7772400" cy="1546500"/>
          </a:xfrm>
          <a:prstGeom prst="rect">
            <a:avLst/>
          </a:prstGeom>
        </p:spPr>
        <p:txBody>
          <a:bodyPr wrap="square" lIns="91425" tIns="91425" rIns="91425" bIns="91425" anchor="b" anchorCtr="0"/>
          <a:lstStyle>
            <a:lvl1pPr lvl="0" algn="ctr" rtl="0">
              <a:spcBef>
                <a:spcPts val="0"/>
              </a:spcBef>
              <a:buClr>
                <a:srgbClr val="FFFFFF"/>
              </a:buClr>
              <a:buSzPct val="100000"/>
              <a:defRPr sz="3600">
                <a:solidFill>
                  <a:srgbClr val="FFFFFF"/>
                </a:solidFill>
                <a:latin typeface="+mj-lt"/>
              </a:defRPr>
            </a:lvl1pPr>
            <a:lvl2pPr lvl="1" algn="ctr" rtl="0">
              <a:spcBef>
                <a:spcPts val="0"/>
              </a:spcBef>
              <a:buClr>
                <a:srgbClr val="FFFFFF"/>
              </a:buClr>
              <a:buSzPct val="100000"/>
              <a:defRPr sz="3600">
                <a:solidFill>
                  <a:srgbClr val="FFFFFF"/>
                </a:solidFill>
              </a:defRPr>
            </a:lvl2pPr>
            <a:lvl3pPr lvl="2" algn="ctr" rtl="0">
              <a:spcBef>
                <a:spcPts val="0"/>
              </a:spcBef>
              <a:buClr>
                <a:srgbClr val="FFFFFF"/>
              </a:buClr>
              <a:buSzPct val="100000"/>
              <a:defRPr sz="3600">
                <a:solidFill>
                  <a:srgbClr val="FFFFFF"/>
                </a:solidFill>
              </a:defRPr>
            </a:lvl3pPr>
            <a:lvl4pPr lvl="3" algn="ctr" rtl="0">
              <a:spcBef>
                <a:spcPts val="0"/>
              </a:spcBef>
              <a:buClr>
                <a:srgbClr val="FFFFFF"/>
              </a:buClr>
              <a:buSzPct val="100000"/>
              <a:defRPr sz="3600">
                <a:solidFill>
                  <a:srgbClr val="FFFFFF"/>
                </a:solidFill>
              </a:defRPr>
            </a:lvl4pPr>
            <a:lvl5pPr lvl="4" algn="ctr" rtl="0">
              <a:spcBef>
                <a:spcPts val="0"/>
              </a:spcBef>
              <a:buClr>
                <a:srgbClr val="FFFFFF"/>
              </a:buClr>
              <a:buSzPct val="100000"/>
              <a:defRPr sz="3600">
                <a:solidFill>
                  <a:srgbClr val="FFFFFF"/>
                </a:solidFill>
              </a:defRPr>
            </a:lvl5pPr>
            <a:lvl6pPr lvl="5" algn="ctr" rtl="0">
              <a:spcBef>
                <a:spcPts val="0"/>
              </a:spcBef>
              <a:buClr>
                <a:srgbClr val="FFFFFF"/>
              </a:buClr>
              <a:buSzPct val="100000"/>
              <a:defRPr sz="3600">
                <a:solidFill>
                  <a:srgbClr val="FFFFFF"/>
                </a:solidFill>
              </a:defRPr>
            </a:lvl6pPr>
            <a:lvl7pPr lvl="6" algn="ctr" rtl="0">
              <a:spcBef>
                <a:spcPts val="0"/>
              </a:spcBef>
              <a:buClr>
                <a:srgbClr val="FFFFFF"/>
              </a:buClr>
              <a:buSzPct val="100000"/>
              <a:defRPr sz="3600">
                <a:solidFill>
                  <a:srgbClr val="FFFFFF"/>
                </a:solidFill>
              </a:defRPr>
            </a:lvl7pPr>
            <a:lvl8pPr lvl="7" algn="ctr" rtl="0">
              <a:spcBef>
                <a:spcPts val="0"/>
              </a:spcBef>
              <a:buClr>
                <a:srgbClr val="FFFFFF"/>
              </a:buClr>
              <a:buSzPct val="100000"/>
              <a:defRPr sz="3600">
                <a:solidFill>
                  <a:srgbClr val="FFFFFF"/>
                </a:solidFill>
              </a:defRPr>
            </a:lvl8pPr>
            <a:lvl9pPr lvl="8" algn="ctr" rtl="0">
              <a:spcBef>
                <a:spcPts val="0"/>
              </a:spcBef>
              <a:buClr>
                <a:srgbClr val="FFFFFF"/>
              </a:buClr>
              <a:buSzPct val="100000"/>
              <a:defRPr sz="3600">
                <a:solidFill>
                  <a:srgbClr val="FFFFFF"/>
                </a:solidFill>
              </a:defRPr>
            </a:lvl9pPr>
          </a:lstStyle>
          <a:p>
            <a:r>
              <a:rPr lang="en-US"/>
              <a:t>Click to edit Master title style</a:t>
            </a:r>
            <a:endParaRPr dirty="0"/>
          </a:p>
        </p:txBody>
      </p:sp>
      <p:sp>
        <p:nvSpPr>
          <p:cNvPr id="17" name="Shape 17"/>
          <p:cNvSpPr txBox="1">
            <a:spLocks noGrp="1"/>
          </p:cNvSpPr>
          <p:nvPr>
            <p:ph type="subTitle" idx="1"/>
          </p:nvPr>
        </p:nvSpPr>
        <p:spPr>
          <a:xfrm>
            <a:off x="685800" y="3786738"/>
            <a:ext cx="7772400" cy="1046400"/>
          </a:xfrm>
          <a:prstGeom prst="rect">
            <a:avLst/>
          </a:prstGeom>
        </p:spPr>
        <p:txBody>
          <a:bodyPr wrap="square" lIns="91425" tIns="91425" rIns="91425" bIns="91425" anchor="t" anchorCtr="0"/>
          <a:lstStyle>
            <a:lvl1pPr lvl="0" algn="ctr" rtl="0">
              <a:spcBef>
                <a:spcPts val="0"/>
              </a:spcBef>
              <a:buClr>
                <a:srgbClr val="FFFFFF"/>
              </a:buClr>
              <a:buSzPct val="100000"/>
              <a:buNone/>
              <a:defRPr sz="1800" b="0">
                <a:solidFill>
                  <a:srgbClr val="FFFFFF"/>
                </a:solidFill>
                <a:latin typeface="+mj-lt"/>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1800" b="1">
                <a:solidFill>
                  <a:srgbClr val="FFFFFF"/>
                </a:solidFill>
              </a:defRPr>
            </a:lvl4pPr>
            <a:lvl5pPr lvl="4" algn="ctr" rtl="0">
              <a:spcBef>
                <a:spcPts val="0"/>
              </a:spcBef>
              <a:buClr>
                <a:srgbClr val="FFFFFF"/>
              </a:buClr>
              <a:buSzPct val="100000"/>
              <a:buNone/>
              <a:defRPr sz="1800" b="1">
                <a:solidFill>
                  <a:srgbClr val="FFFFFF"/>
                </a:solidFill>
              </a:defRPr>
            </a:lvl5pPr>
            <a:lvl6pPr lvl="5" algn="ctr" rtl="0">
              <a:spcBef>
                <a:spcPts val="0"/>
              </a:spcBef>
              <a:buClr>
                <a:srgbClr val="FFFFFF"/>
              </a:buClr>
              <a:buSzPct val="100000"/>
              <a:buNone/>
              <a:defRPr sz="1800" b="1">
                <a:solidFill>
                  <a:srgbClr val="FFFFFF"/>
                </a:solidFill>
              </a:defRPr>
            </a:lvl6pPr>
            <a:lvl7pPr lvl="6" algn="ctr" rtl="0">
              <a:spcBef>
                <a:spcPts val="0"/>
              </a:spcBef>
              <a:buClr>
                <a:srgbClr val="FFFFFF"/>
              </a:buClr>
              <a:buSzPct val="100000"/>
              <a:buNone/>
              <a:defRPr sz="1800" b="1">
                <a:solidFill>
                  <a:srgbClr val="FFFFFF"/>
                </a:solidFill>
              </a:defRPr>
            </a:lvl7pPr>
            <a:lvl8pPr lvl="7" algn="ctr" rtl="0">
              <a:spcBef>
                <a:spcPts val="0"/>
              </a:spcBef>
              <a:buClr>
                <a:srgbClr val="FFFFFF"/>
              </a:buClr>
              <a:buSzPct val="100000"/>
              <a:buNone/>
              <a:defRPr sz="1800" b="1">
                <a:solidFill>
                  <a:srgbClr val="FFFFFF"/>
                </a:solidFill>
              </a:defRPr>
            </a:lvl8pPr>
            <a:lvl9pPr lvl="8" algn="ctr" rtl="0">
              <a:spcBef>
                <a:spcPts val="0"/>
              </a:spcBef>
              <a:buClr>
                <a:srgbClr val="FFFFFF"/>
              </a:buClr>
              <a:buSzPct val="100000"/>
              <a:buNone/>
              <a:defRPr sz="1800" b="1">
                <a:solidFill>
                  <a:srgbClr val="FFFFFF"/>
                </a:solidFill>
              </a:defRPr>
            </a:lvl9pPr>
          </a:lstStyle>
          <a:p>
            <a:r>
              <a:rPr lang="en-US"/>
              <a:t>Click to edit Master subtitle style</a:t>
            </a:r>
            <a:endParaRP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4444" y="6114502"/>
            <a:ext cx="3350623" cy="644781"/>
          </a:xfrm>
          <a:prstGeom prst="rect">
            <a:avLst/>
          </a:prstGeom>
        </p:spPr>
      </p:pic>
    </p:spTree>
    <p:extLst>
      <p:ext uri="{BB962C8B-B14F-4D97-AF65-F5344CB8AC3E}">
        <p14:creationId xmlns:p14="http://schemas.microsoft.com/office/powerpoint/2010/main" val="350001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Shape 23">
            <a:extLst>
              <a:ext uri="{FF2B5EF4-FFF2-40B4-BE49-F238E27FC236}">
                <a16:creationId xmlns:a16="http://schemas.microsoft.com/office/drawing/2014/main" id="{C6CB8087-2425-AC4B-8CEA-4CAAF459ABEE}"/>
              </a:ext>
            </a:extLst>
          </p:cNvPr>
          <p:cNvSpPr txBox="1"/>
          <p:nvPr/>
        </p:nvSpPr>
        <p:spPr>
          <a:xfrm>
            <a:off x="3761032" y="464327"/>
            <a:ext cx="1627432" cy="871500"/>
          </a:xfrm>
          <a:prstGeom prst="rect">
            <a:avLst/>
          </a:prstGeom>
          <a:noFill/>
          <a:ln>
            <a:noFill/>
          </a:ln>
        </p:spPr>
        <p:txBody>
          <a:bodyPr wrap="square" lIns="51427" tIns="51427" rIns="51427" bIns="51427" anchor="t" anchorCtr="0">
            <a:noAutofit/>
          </a:bodyPr>
          <a:lstStyle/>
          <a:p>
            <a:pPr lvl="0" algn="ctr">
              <a:spcBef>
                <a:spcPts val="0"/>
              </a:spcBef>
              <a:buNone/>
            </a:pPr>
            <a:r>
              <a:rPr lang="en" sz="5400" b="1" dirty="0">
                <a:solidFill>
                  <a:srgbClr val="002060"/>
                </a:solidFill>
              </a:rPr>
              <a:t>“</a:t>
            </a:r>
          </a:p>
        </p:txBody>
      </p:sp>
      <p:sp>
        <p:nvSpPr>
          <p:cNvPr id="7" name="Shape 25">
            <a:extLst>
              <a:ext uri="{FF2B5EF4-FFF2-40B4-BE49-F238E27FC236}">
                <a16:creationId xmlns:a16="http://schemas.microsoft.com/office/drawing/2014/main" id="{21FA2739-662C-0C44-9EB7-59D5B0E49894}"/>
              </a:ext>
            </a:extLst>
          </p:cNvPr>
          <p:cNvSpPr/>
          <p:nvPr/>
        </p:nvSpPr>
        <p:spPr>
          <a:xfrm>
            <a:off x="538201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sp>
        <p:nvSpPr>
          <p:cNvPr id="8" name="Shape 25">
            <a:extLst>
              <a:ext uri="{FF2B5EF4-FFF2-40B4-BE49-F238E27FC236}">
                <a16:creationId xmlns:a16="http://schemas.microsoft.com/office/drawing/2014/main" id="{754CCE72-A0B6-B945-9B02-46D14DF46891}"/>
              </a:ext>
            </a:extLst>
          </p:cNvPr>
          <p:cNvSpPr/>
          <p:nvPr/>
        </p:nvSpPr>
        <p:spPr>
          <a:xfrm>
            <a:off x="-95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pic>
        <p:nvPicPr>
          <p:cNvPr id="10" name="Picture 9">
            <a:extLst>
              <a:ext uri="{FF2B5EF4-FFF2-40B4-BE49-F238E27FC236}">
                <a16:creationId xmlns:a16="http://schemas.microsoft.com/office/drawing/2014/main" id="{FD74F390-CD1A-C34F-96AA-06F09FAE1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899"/>
            <a:ext cx="9144000" cy="542925"/>
          </a:xfrm>
          <a:prstGeom prst="rect">
            <a:avLst/>
          </a:prstGeom>
        </p:spPr>
      </p:pic>
      <p:sp>
        <p:nvSpPr>
          <p:cNvPr id="13" name="Content Placeholder 2">
            <a:extLst>
              <a:ext uri="{FF2B5EF4-FFF2-40B4-BE49-F238E27FC236}">
                <a16:creationId xmlns:a16="http://schemas.microsoft.com/office/drawing/2014/main" id="{1F2AFF26-C479-9444-83B6-456A64C4F4D0}"/>
              </a:ext>
            </a:extLst>
          </p:cNvPr>
          <p:cNvSpPr>
            <a:spLocks noGrp="1"/>
          </p:cNvSpPr>
          <p:nvPr>
            <p:ph idx="1"/>
          </p:nvPr>
        </p:nvSpPr>
        <p:spPr>
          <a:xfrm>
            <a:off x="628650" y="1335827"/>
            <a:ext cx="7886700" cy="4351338"/>
          </a:xfrm>
        </p:spPr>
        <p:txBody>
          <a:bodyPr/>
          <a:lstStyle>
            <a:lvl1pPr marL="0" indent="0" algn="ctr">
              <a:buClr>
                <a:srgbClr val="002D5D"/>
              </a:buClr>
              <a:buFontTx/>
              <a:buNone/>
              <a:defRPr i="1">
                <a:solidFill>
                  <a:srgbClr val="002D5D"/>
                </a:solidFill>
                <a:latin typeface="Brandonn grotesque regular"/>
              </a:defRPr>
            </a:lvl1pPr>
            <a:lvl2pPr marL="685800" indent="-228600">
              <a:buClr>
                <a:srgbClr val="002D5D"/>
              </a:buClr>
              <a:buFontTx/>
              <a:buChar char="*"/>
              <a:defRPr>
                <a:solidFill>
                  <a:srgbClr val="002D5D"/>
                </a:solidFill>
                <a:latin typeface="Brandonn grotesque regular"/>
              </a:defRPr>
            </a:lvl2pPr>
            <a:lvl3pPr marL="1143000" indent="-228600">
              <a:buClr>
                <a:srgbClr val="002D5D"/>
              </a:buClr>
              <a:buFontTx/>
              <a:buChar char="*"/>
              <a:defRPr>
                <a:solidFill>
                  <a:srgbClr val="002D5D"/>
                </a:solidFill>
                <a:latin typeface="Brandonn grotesque regular"/>
              </a:defRPr>
            </a:lvl3pPr>
            <a:lvl4pPr marL="1600200" indent="-228600">
              <a:buClr>
                <a:srgbClr val="002D5D"/>
              </a:buClr>
              <a:buFontTx/>
              <a:buChar char="*"/>
              <a:defRPr>
                <a:solidFill>
                  <a:srgbClr val="002D5D"/>
                </a:solidFill>
                <a:latin typeface="Brandonn grotesque regular"/>
              </a:defRPr>
            </a:lvl4pPr>
            <a:lvl5pPr marL="2057400" indent="-228600">
              <a:buClr>
                <a:srgbClr val="002D5D"/>
              </a:buClr>
              <a:buFontTx/>
              <a:buChar char="*"/>
              <a:defRPr>
                <a:solidFill>
                  <a:srgbClr val="002D5D"/>
                </a:solidFill>
                <a:latin typeface="Brandonn grotesque regular"/>
              </a:defRPr>
            </a:lvl5pPr>
          </a:lstStyle>
          <a:p>
            <a:pPr lvl="0"/>
            <a:r>
              <a:rPr lang="en-US"/>
              <a:t>Edit Master text styles</a:t>
            </a:r>
          </a:p>
        </p:txBody>
      </p:sp>
    </p:spTree>
    <p:extLst>
      <p:ext uri="{BB962C8B-B14F-4D97-AF65-F5344CB8AC3E}">
        <p14:creationId xmlns:p14="http://schemas.microsoft.com/office/powerpoint/2010/main" val="103085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0C419A-E50A-1B4C-933C-EC56DBDBA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57" y="589986"/>
            <a:ext cx="8159176" cy="1570119"/>
          </a:xfrm>
          <a:prstGeom prst="rect">
            <a:avLst/>
          </a:prstGeom>
        </p:spPr>
      </p:pic>
      <p:grpSp>
        <p:nvGrpSpPr>
          <p:cNvPr id="13" name="Group 12">
            <a:extLst>
              <a:ext uri="{FF2B5EF4-FFF2-40B4-BE49-F238E27FC236}">
                <a16:creationId xmlns:a16="http://schemas.microsoft.com/office/drawing/2014/main" id="{725B5B0D-8E00-4E47-AAE9-D217DA6542A9}"/>
              </a:ext>
            </a:extLst>
          </p:cNvPr>
          <p:cNvGrpSpPr/>
          <p:nvPr/>
        </p:nvGrpSpPr>
        <p:grpSpPr>
          <a:xfrm>
            <a:off x="1159173" y="2766303"/>
            <a:ext cx="6850743" cy="2985433"/>
            <a:chOff x="1050234" y="2501259"/>
            <a:chExt cx="6850743" cy="2985433"/>
          </a:xfrm>
        </p:grpSpPr>
        <p:sp>
          <p:nvSpPr>
            <p:cNvPr id="8" name="TextBox 7">
              <a:extLst>
                <a:ext uri="{FF2B5EF4-FFF2-40B4-BE49-F238E27FC236}">
                  <a16:creationId xmlns:a16="http://schemas.microsoft.com/office/drawing/2014/main" id="{A6113874-8BA7-784A-B132-6CA4494F3EF4}"/>
                </a:ext>
              </a:extLst>
            </p:cNvPr>
            <p:cNvSpPr txBox="1"/>
            <p:nvPr/>
          </p:nvSpPr>
          <p:spPr>
            <a:xfrm>
              <a:off x="1050234" y="2501259"/>
              <a:ext cx="6850743" cy="2985433"/>
            </a:xfrm>
            <a:prstGeom prst="rect">
              <a:avLst/>
            </a:prstGeom>
            <a:noFill/>
          </p:spPr>
          <p:txBody>
            <a:bodyPr wrap="square" rtlCol="0">
              <a:spAutoFit/>
            </a:bodyPr>
            <a:lstStyle/>
            <a:p>
              <a:pPr algn="ctr"/>
              <a:r>
                <a:rPr lang="en-US" sz="3200" b="1" dirty="0">
                  <a:solidFill>
                    <a:srgbClr val="163259"/>
                  </a:solidFill>
                  <a:latin typeface="Brandon grotesque bold"/>
                </a:rPr>
                <a:t>Jennifer </a:t>
              </a:r>
              <a:r>
                <a:rPr lang="en-US" sz="3200" b="1" dirty="0" err="1">
                  <a:solidFill>
                    <a:srgbClr val="163259"/>
                  </a:solidFill>
                  <a:latin typeface="Brandon grotesque bold"/>
                </a:rPr>
                <a:t>Landhuis</a:t>
              </a:r>
              <a:endParaRPr lang="en-US" sz="3200" b="1" dirty="0">
                <a:solidFill>
                  <a:srgbClr val="163259"/>
                </a:solidFill>
                <a:latin typeface="Brandon grotesque bold"/>
              </a:endParaRPr>
            </a:p>
            <a:p>
              <a:pPr algn="ctr"/>
              <a:r>
                <a:rPr lang="en-US" sz="2400" dirty="0">
                  <a:solidFill>
                    <a:srgbClr val="163259"/>
                  </a:solidFill>
                  <a:latin typeface="Brandon grotesque bold"/>
                </a:rPr>
                <a:t>M.S., Director</a:t>
              </a:r>
            </a:p>
            <a:p>
              <a:pPr algn="ctr"/>
              <a:endParaRPr lang="en-US" sz="2400" dirty="0">
                <a:solidFill>
                  <a:srgbClr val="163259"/>
                </a:solidFill>
                <a:latin typeface="Brandon grotesque bold"/>
              </a:endParaRPr>
            </a:p>
            <a:p>
              <a:pPr algn="ctr"/>
              <a:r>
                <a:rPr lang="en-US" sz="2400" dirty="0">
                  <a:solidFill>
                    <a:srgbClr val="163259"/>
                  </a:solidFill>
                  <a:latin typeface="Brandon grotesque bold"/>
                </a:rPr>
                <a:t>202-819-1381</a:t>
              </a:r>
              <a:endParaRPr lang="en-US" sz="2400" dirty="0">
                <a:latin typeface="Brandon grotesque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none" dirty="0" err="1">
                  <a:solidFill>
                    <a:srgbClr val="163259"/>
                  </a:solidFill>
                  <a:latin typeface="Brandon grotesque bold"/>
                </a:rPr>
                <a:t>jlandhuis@aequitasresource.org</a:t>
              </a:r>
              <a:endParaRPr lang="en-US" sz="2400" b="0" u="none" dirty="0">
                <a:solidFill>
                  <a:srgbClr val="163259"/>
                </a:solidFill>
                <a:latin typeface="Brandon grotesque bold"/>
              </a:endParaRPr>
            </a:p>
            <a:p>
              <a:pPr algn="ctr"/>
              <a:r>
                <a:rPr lang="en-US" sz="2400" b="1" u="none" dirty="0">
                  <a:solidFill>
                    <a:srgbClr val="163259"/>
                  </a:solidFill>
                  <a:latin typeface="Brandon grotesque bold"/>
                </a:rPr>
                <a:t>www.stalkingawareness.org </a:t>
              </a:r>
            </a:p>
            <a:p>
              <a:endParaRPr lang="en-US" dirty="0"/>
            </a:p>
            <a:p>
              <a:endParaRPr lang="en-US" dirty="0"/>
            </a:p>
          </p:txBody>
        </p:sp>
        <p:grpSp>
          <p:nvGrpSpPr>
            <p:cNvPr id="12" name="Group 11">
              <a:extLst>
                <a:ext uri="{FF2B5EF4-FFF2-40B4-BE49-F238E27FC236}">
                  <a16:creationId xmlns:a16="http://schemas.microsoft.com/office/drawing/2014/main" id="{56EB0471-8044-3E45-BD30-2C169A8B8900}"/>
                </a:ext>
              </a:extLst>
            </p:cNvPr>
            <p:cNvGrpSpPr/>
            <p:nvPr/>
          </p:nvGrpSpPr>
          <p:grpSpPr>
            <a:xfrm>
              <a:off x="2983395" y="4728341"/>
              <a:ext cx="4139943" cy="562543"/>
              <a:chOff x="1658178" y="6005717"/>
              <a:chExt cx="4139943" cy="568187"/>
            </a:xfrm>
          </p:grpSpPr>
          <p:sp>
            <p:nvSpPr>
              <p:cNvPr id="9" name="TextBox 8">
                <a:extLst>
                  <a:ext uri="{FF2B5EF4-FFF2-40B4-BE49-F238E27FC236}">
                    <a16:creationId xmlns:a16="http://schemas.microsoft.com/office/drawing/2014/main" id="{368226E9-E8D6-4D48-A230-C6F1E247F02D}"/>
                  </a:ext>
                </a:extLst>
              </p:cNvPr>
              <p:cNvSpPr txBox="1"/>
              <p:nvPr/>
            </p:nvSpPr>
            <p:spPr>
              <a:xfrm>
                <a:off x="2069401" y="6056663"/>
                <a:ext cx="3728720" cy="4662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dirty="0">
                    <a:solidFill>
                      <a:srgbClr val="163259"/>
                    </a:solidFill>
                    <a:latin typeface="Brandon grotesque bold"/>
                  </a:rPr>
                  <a:t>@</a:t>
                </a:r>
                <a:r>
                  <a:rPr lang="en-US" sz="2400" b="0" u="none" dirty="0" err="1">
                    <a:solidFill>
                      <a:srgbClr val="163259"/>
                    </a:solidFill>
                    <a:latin typeface="Brandon grotesque bold"/>
                  </a:rPr>
                  <a:t>followuslegally</a:t>
                </a:r>
                <a:endParaRPr lang="en-US" sz="2400" b="0" u="none" dirty="0">
                  <a:solidFill>
                    <a:srgbClr val="163259"/>
                  </a:solidFill>
                  <a:latin typeface="Brandon grotesque bold"/>
                </a:endParaRPr>
              </a:p>
            </p:txBody>
          </p:sp>
          <p:pic>
            <p:nvPicPr>
              <p:cNvPr id="11" name="Picture 10">
                <a:extLst>
                  <a:ext uri="{FF2B5EF4-FFF2-40B4-BE49-F238E27FC236}">
                    <a16:creationId xmlns:a16="http://schemas.microsoft.com/office/drawing/2014/main" id="{790A5DDD-4BFF-E942-8309-CC8B89B6D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178" y="6005717"/>
                <a:ext cx="568187" cy="568187"/>
              </a:xfrm>
              <a:prstGeom prst="rect">
                <a:avLst/>
              </a:prstGeom>
            </p:spPr>
          </p:pic>
        </p:grpSp>
      </p:grpSp>
    </p:spTree>
    <p:extLst>
      <p:ext uri="{BB962C8B-B14F-4D97-AF65-F5344CB8AC3E}">
        <p14:creationId xmlns:p14="http://schemas.microsoft.com/office/powerpoint/2010/main" val="241948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FD29A-819E-1640-B5E9-54E475554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57" y="589986"/>
            <a:ext cx="8159176" cy="1570119"/>
          </a:xfrm>
          <a:prstGeom prst="rect">
            <a:avLst/>
          </a:prstGeom>
        </p:spPr>
      </p:pic>
      <p:grpSp>
        <p:nvGrpSpPr>
          <p:cNvPr id="8" name="Group 7">
            <a:extLst>
              <a:ext uri="{FF2B5EF4-FFF2-40B4-BE49-F238E27FC236}">
                <a16:creationId xmlns:a16="http://schemas.microsoft.com/office/drawing/2014/main" id="{DA234A22-2CCC-2542-BD8F-3FE67C9D25AD}"/>
              </a:ext>
            </a:extLst>
          </p:cNvPr>
          <p:cNvGrpSpPr/>
          <p:nvPr/>
        </p:nvGrpSpPr>
        <p:grpSpPr>
          <a:xfrm>
            <a:off x="1159173" y="2859069"/>
            <a:ext cx="6850743" cy="2970044"/>
            <a:chOff x="1050234" y="2501259"/>
            <a:chExt cx="6850743" cy="2970044"/>
          </a:xfrm>
        </p:grpSpPr>
        <p:sp>
          <p:nvSpPr>
            <p:cNvPr id="9" name="TextBox 8">
              <a:extLst>
                <a:ext uri="{FF2B5EF4-FFF2-40B4-BE49-F238E27FC236}">
                  <a16:creationId xmlns:a16="http://schemas.microsoft.com/office/drawing/2014/main" id="{32929FEB-FFCF-3C42-8013-EBD8B7F0417E}"/>
                </a:ext>
              </a:extLst>
            </p:cNvPr>
            <p:cNvSpPr txBox="1"/>
            <p:nvPr/>
          </p:nvSpPr>
          <p:spPr>
            <a:xfrm>
              <a:off x="1050234" y="2501259"/>
              <a:ext cx="6850743" cy="2970044"/>
            </a:xfrm>
            <a:prstGeom prst="rect">
              <a:avLst/>
            </a:prstGeom>
            <a:noFill/>
          </p:spPr>
          <p:txBody>
            <a:bodyPr wrap="square" rtlCol="0">
              <a:spAutoFit/>
            </a:bodyPr>
            <a:lstStyle/>
            <a:p>
              <a:pPr algn="ctr"/>
              <a:r>
                <a:rPr lang="en-US" sz="3200" b="1" dirty="0">
                  <a:solidFill>
                    <a:srgbClr val="163259"/>
                  </a:solidFill>
                  <a:latin typeface="Brandon grotesque bold"/>
                </a:rPr>
                <a:t>Dana </a:t>
              </a:r>
              <a:r>
                <a:rPr lang="en-US" sz="3200" b="1" dirty="0" err="1">
                  <a:solidFill>
                    <a:srgbClr val="163259"/>
                  </a:solidFill>
                  <a:latin typeface="Brandon grotesque bold"/>
                </a:rPr>
                <a:t>Fleitman</a:t>
              </a:r>
              <a:endParaRPr lang="en-US" sz="3200" b="1" dirty="0">
                <a:solidFill>
                  <a:srgbClr val="163259"/>
                </a:solidFill>
                <a:latin typeface="Brandon grotesque bold"/>
              </a:endParaRPr>
            </a:p>
            <a:p>
              <a:pPr algn="ctr"/>
              <a:r>
                <a:rPr lang="en-US" sz="2400" dirty="0" err="1">
                  <a:solidFill>
                    <a:srgbClr val="163259"/>
                  </a:solidFill>
                  <a:latin typeface="Brandon grotesque bold"/>
                </a:rPr>
                <a:t>M.A.Ed.H.D</a:t>
              </a:r>
              <a:r>
                <a:rPr lang="en-US" sz="2400" dirty="0">
                  <a:solidFill>
                    <a:srgbClr val="163259"/>
                  </a:solidFill>
                  <a:latin typeface="Brandon grotesque bold"/>
                </a:rPr>
                <a:t>., Associate Advisor</a:t>
              </a:r>
            </a:p>
            <a:p>
              <a:pPr algn="ctr"/>
              <a:endParaRPr lang="en-US" sz="2400" dirty="0">
                <a:solidFill>
                  <a:srgbClr val="163259"/>
                </a:solidFill>
                <a:latin typeface="Brandon grotesque bold"/>
              </a:endParaRPr>
            </a:p>
            <a:p>
              <a:pPr algn="ctr"/>
              <a:r>
                <a:rPr lang="en-US" sz="2400" dirty="0">
                  <a:solidFill>
                    <a:srgbClr val="163259"/>
                  </a:solidFill>
                  <a:latin typeface="Brandon grotesque bold"/>
                </a:rPr>
                <a:t>202-819-1381</a:t>
              </a:r>
              <a:endParaRPr lang="en-US" sz="2400" dirty="0">
                <a:latin typeface="Brandon grotesque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none" dirty="0" err="1">
                  <a:solidFill>
                    <a:srgbClr val="163259"/>
                  </a:solidFill>
                  <a:latin typeface="Brandon grotesque bold"/>
                </a:rPr>
                <a:t>jlandhuis@aequitasresource.org</a:t>
              </a:r>
              <a:endParaRPr lang="en-US" sz="2400" b="0" u="none" dirty="0">
                <a:solidFill>
                  <a:srgbClr val="163259"/>
                </a:solidFill>
                <a:latin typeface="Brandon grotesque bold"/>
              </a:endParaRPr>
            </a:p>
            <a:p>
              <a:pPr algn="ctr"/>
              <a:r>
                <a:rPr lang="en-US" sz="2400" b="1" u="none" dirty="0">
                  <a:solidFill>
                    <a:srgbClr val="163259"/>
                  </a:solidFill>
                  <a:latin typeface="Brandon grotesque bold"/>
                </a:rPr>
                <a:t>www.stalkingawareness.org </a:t>
              </a:r>
            </a:p>
            <a:p>
              <a:endParaRPr lang="en-US" dirty="0"/>
            </a:p>
            <a:p>
              <a:endParaRPr lang="en-US" dirty="0"/>
            </a:p>
          </p:txBody>
        </p:sp>
        <p:grpSp>
          <p:nvGrpSpPr>
            <p:cNvPr id="10" name="Group 9">
              <a:extLst>
                <a:ext uri="{FF2B5EF4-FFF2-40B4-BE49-F238E27FC236}">
                  <a16:creationId xmlns:a16="http://schemas.microsoft.com/office/drawing/2014/main" id="{F418991F-D1D1-FC4E-B167-D7561AD7EF5E}"/>
                </a:ext>
              </a:extLst>
            </p:cNvPr>
            <p:cNvGrpSpPr/>
            <p:nvPr/>
          </p:nvGrpSpPr>
          <p:grpSpPr>
            <a:xfrm>
              <a:off x="2983395" y="4728341"/>
              <a:ext cx="4139943" cy="562543"/>
              <a:chOff x="1658178" y="6005717"/>
              <a:chExt cx="4139943" cy="568187"/>
            </a:xfrm>
          </p:grpSpPr>
          <p:sp>
            <p:nvSpPr>
              <p:cNvPr id="11" name="TextBox 10">
                <a:extLst>
                  <a:ext uri="{FF2B5EF4-FFF2-40B4-BE49-F238E27FC236}">
                    <a16:creationId xmlns:a16="http://schemas.microsoft.com/office/drawing/2014/main" id="{3A38E44A-7489-A14D-B9FC-FC6A0BF76FBE}"/>
                  </a:ext>
                </a:extLst>
              </p:cNvPr>
              <p:cNvSpPr txBox="1"/>
              <p:nvPr/>
            </p:nvSpPr>
            <p:spPr>
              <a:xfrm>
                <a:off x="2069401" y="6056663"/>
                <a:ext cx="3728720" cy="4662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dirty="0">
                    <a:solidFill>
                      <a:srgbClr val="163259"/>
                    </a:solidFill>
                    <a:latin typeface="Brandon grotesque bold"/>
                  </a:rPr>
                  <a:t>@</a:t>
                </a:r>
                <a:r>
                  <a:rPr lang="en-US" sz="2400" b="0" u="none" dirty="0" err="1">
                    <a:solidFill>
                      <a:srgbClr val="163259"/>
                    </a:solidFill>
                    <a:latin typeface="Brandon grotesque bold"/>
                  </a:rPr>
                  <a:t>followuslegally</a:t>
                </a:r>
                <a:endParaRPr lang="en-US" sz="2400" b="0" u="none" dirty="0">
                  <a:solidFill>
                    <a:srgbClr val="163259"/>
                  </a:solidFill>
                  <a:latin typeface="Brandon grotesque bold"/>
                </a:endParaRPr>
              </a:p>
            </p:txBody>
          </p:sp>
          <p:pic>
            <p:nvPicPr>
              <p:cNvPr id="12" name="Picture 11">
                <a:extLst>
                  <a:ext uri="{FF2B5EF4-FFF2-40B4-BE49-F238E27FC236}">
                    <a16:creationId xmlns:a16="http://schemas.microsoft.com/office/drawing/2014/main" id="{6DAD657F-A792-DD42-8B89-4E08604E2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178" y="6005717"/>
                <a:ext cx="568187" cy="568187"/>
              </a:xfrm>
              <a:prstGeom prst="rect">
                <a:avLst/>
              </a:prstGeom>
            </p:spPr>
          </p:pic>
        </p:grpSp>
      </p:grpSp>
    </p:spTree>
    <p:extLst>
      <p:ext uri="{BB962C8B-B14F-4D97-AF65-F5344CB8AC3E}">
        <p14:creationId xmlns:p14="http://schemas.microsoft.com/office/powerpoint/2010/main" val="171143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CB6AED-DA8B-184E-A926-1E8B8ED37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57" y="589986"/>
            <a:ext cx="8159176" cy="1570119"/>
          </a:xfrm>
          <a:prstGeom prst="rect">
            <a:avLst/>
          </a:prstGeom>
        </p:spPr>
      </p:pic>
      <p:grpSp>
        <p:nvGrpSpPr>
          <p:cNvPr id="18" name="Group 17">
            <a:extLst>
              <a:ext uri="{FF2B5EF4-FFF2-40B4-BE49-F238E27FC236}">
                <a16:creationId xmlns:a16="http://schemas.microsoft.com/office/drawing/2014/main" id="{F87F6FDC-8A67-A647-A106-DAB482B4D603}"/>
              </a:ext>
            </a:extLst>
          </p:cNvPr>
          <p:cNvGrpSpPr/>
          <p:nvPr userDrawn="1"/>
        </p:nvGrpSpPr>
        <p:grpSpPr>
          <a:xfrm>
            <a:off x="1159173" y="2912077"/>
            <a:ext cx="6850743" cy="2123658"/>
            <a:chOff x="1050234" y="2501259"/>
            <a:chExt cx="6850743" cy="2123658"/>
          </a:xfrm>
        </p:grpSpPr>
        <p:sp>
          <p:nvSpPr>
            <p:cNvPr id="19" name="TextBox 18">
              <a:extLst>
                <a:ext uri="{FF2B5EF4-FFF2-40B4-BE49-F238E27FC236}">
                  <a16:creationId xmlns:a16="http://schemas.microsoft.com/office/drawing/2014/main" id="{799EFBB0-2ECE-BE49-9EF9-6FBE3B80D2C2}"/>
                </a:ext>
              </a:extLst>
            </p:cNvPr>
            <p:cNvSpPr txBox="1"/>
            <p:nvPr userDrawn="1"/>
          </p:nvSpPr>
          <p:spPr>
            <a:xfrm>
              <a:off x="1050234" y="2501259"/>
              <a:ext cx="6850743" cy="2123658"/>
            </a:xfrm>
            <a:prstGeom prst="rect">
              <a:avLst/>
            </a:prstGeom>
            <a:noFill/>
          </p:spPr>
          <p:txBody>
            <a:bodyPr wrap="square" rtlCol="0">
              <a:spAutoFit/>
            </a:bodyPr>
            <a:lstStyle/>
            <a:p>
              <a:pPr algn="ctr"/>
              <a:endParaRPr lang="en-US" sz="2400" dirty="0">
                <a:solidFill>
                  <a:srgbClr val="163259"/>
                </a:solidFill>
                <a:latin typeface="Brandon grotesque bold"/>
              </a:endParaRPr>
            </a:p>
            <a:p>
              <a:pPr algn="ctr"/>
              <a:r>
                <a:rPr lang="en-US" sz="2400" dirty="0">
                  <a:solidFill>
                    <a:srgbClr val="163259"/>
                  </a:solidFill>
                  <a:latin typeface="Brandon grotesque bold"/>
                </a:rPr>
                <a:t>202-558-0040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none" dirty="0" err="1">
                  <a:solidFill>
                    <a:srgbClr val="163259"/>
                  </a:solidFill>
                  <a:latin typeface="Brandon grotesque bold"/>
                </a:rPr>
                <a:t>info@aequitasresource.org</a:t>
              </a:r>
              <a:endParaRPr lang="en-US" sz="2400" b="0" u="none" dirty="0">
                <a:solidFill>
                  <a:srgbClr val="163259"/>
                </a:solidFill>
                <a:latin typeface="Brandon grotesque bold"/>
              </a:endParaRPr>
            </a:p>
            <a:p>
              <a:pPr algn="ctr"/>
              <a:r>
                <a:rPr lang="en-US" sz="2400" b="1" u="none" dirty="0" err="1">
                  <a:solidFill>
                    <a:srgbClr val="163259"/>
                  </a:solidFill>
                  <a:latin typeface="Brandon grotesque bold"/>
                </a:rPr>
                <a:t>www.stalkingawareness.org</a:t>
              </a:r>
              <a:r>
                <a:rPr lang="en-US" sz="2400" b="1" u="none" dirty="0">
                  <a:solidFill>
                    <a:srgbClr val="163259"/>
                  </a:solidFill>
                  <a:latin typeface="Brandon grotesque bold"/>
                </a:rPr>
                <a:t> </a:t>
              </a:r>
            </a:p>
            <a:p>
              <a:endParaRPr lang="en-US" dirty="0"/>
            </a:p>
            <a:p>
              <a:endParaRPr lang="en-US" dirty="0"/>
            </a:p>
          </p:txBody>
        </p:sp>
        <p:grpSp>
          <p:nvGrpSpPr>
            <p:cNvPr id="20" name="Group 19">
              <a:extLst>
                <a:ext uri="{FF2B5EF4-FFF2-40B4-BE49-F238E27FC236}">
                  <a16:creationId xmlns:a16="http://schemas.microsoft.com/office/drawing/2014/main" id="{95B37D40-ECCB-8B4C-A0A1-0DD375C7F282}"/>
                </a:ext>
              </a:extLst>
            </p:cNvPr>
            <p:cNvGrpSpPr/>
            <p:nvPr userDrawn="1"/>
          </p:nvGrpSpPr>
          <p:grpSpPr>
            <a:xfrm>
              <a:off x="3080805" y="4035696"/>
              <a:ext cx="4167193" cy="562543"/>
              <a:chOff x="1755588" y="5306124"/>
              <a:chExt cx="4167193" cy="568187"/>
            </a:xfrm>
          </p:grpSpPr>
          <p:sp>
            <p:nvSpPr>
              <p:cNvPr id="21" name="TextBox 20">
                <a:extLst>
                  <a:ext uri="{FF2B5EF4-FFF2-40B4-BE49-F238E27FC236}">
                    <a16:creationId xmlns:a16="http://schemas.microsoft.com/office/drawing/2014/main" id="{9594EEFC-09F9-024D-B50B-6A5497A69999}"/>
                  </a:ext>
                </a:extLst>
              </p:cNvPr>
              <p:cNvSpPr txBox="1"/>
              <p:nvPr userDrawn="1"/>
            </p:nvSpPr>
            <p:spPr>
              <a:xfrm>
                <a:off x="2194061" y="5306124"/>
                <a:ext cx="3728720" cy="4662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dirty="0">
                    <a:solidFill>
                      <a:srgbClr val="163259"/>
                    </a:solidFill>
                    <a:latin typeface="Brandon grotesque bold"/>
                  </a:rPr>
                  <a:t>@</a:t>
                </a:r>
                <a:r>
                  <a:rPr lang="en-US" sz="2400" b="0" u="none" dirty="0" err="1">
                    <a:solidFill>
                      <a:srgbClr val="163259"/>
                    </a:solidFill>
                    <a:latin typeface="Brandon grotesque bold"/>
                  </a:rPr>
                  <a:t>followuslegally</a:t>
                </a:r>
                <a:endParaRPr lang="en-US" sz="2400" b="0" u="none" dirty="0">
                  <a:solidFill>
                    <a:srgbClr val="163259"/>
                  </a:solidFill>
                  <a:latin typeface="Brandon grotesque bold"/>
                </a:endParaRPr>
              </a:p>
            </p:txBody>
          </p:sp>
          <p:pic>
            <p:nvPicPr>
              <p:cNvPr id="22" name="Picture 21">
                <a:extLst>
                  <a:ext uri="{FF2B5EF4-FFF2-40B4-BE49-F238E27FC236}">
                    <a16:creationId xmlns:a16="http://schemas.microsoft.com/office/drawing/2014/main" id="{4A0166C5-9D1C-ED4B-8EBC-D340DB2211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55588" y="5306124"/>
                <a:ext cx="568187" cy="568187"/>
              </a:xfrm>
              <a:prstGeom prst="rect">
                <a:avLst/>
              </a:prstGeom>
            </p:spPr>
          </p:pic>
        </p:grpSp>
      </p:grpSp>
    </p:spTree>
    <p:extLst>
      <p:ext uri="{BB962C8B-B14F-4D97-AF65-F5344CB8AC3E}">
        <p14:creationId xmlns:p14="http://schemas.microsoft.com/office/powerpoint/2010/main" val="367775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9812E-0B53-914C-8849-7A84CA70B915}" type="datetimeFigureOut">
              <a:rPr lang="en-US" smtClean="0"/>
              <a:t>12/21/2022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6F0C7-1D21-254E-9AFA-84A016E3550A}" type="slidenum">
              <a:rPr lang="en-US" smtClean="0"/>
              <a:t>‹#›</a:t>
            </a:fld>
            <a:endParaRPr lang="en-US"/>
          </a:p>
        </p:txBody>
      </p:sp>
    </p:spTree>
    <p:extLst>
      <p:ext uri="{BB962C8B-B14F-4D97-AF65-F5344CB8AC3E}">
        <p14:creationId xmlns:p14="http://schemas.microsoft.com/office/powerpoint/2010/main" val="29532410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8" r:id="rId17"/>
    <p:sldLayoutId id="2147483699" r:id="rId18"/>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ictimconnect.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5344-0CEA-E140-92D3-D8588DC94B50}"/>
              </a:ext>
            </a:extLst>
          </p:cNvPr>
          <p:cNvSpPr>
            <a:spLocks noGrp="1"/>
          </p:cNvSpPr>
          <p:nvPr>
            <p:ph type="ctrTitle"/>
          </p:nvPr>
        </p:nvSpPr>
        <p:spPr/>
        <p:txBody>
          <a:bodyPr>
            <a:normAutofit/>
          </a:bodyPr>
          <a:lstStyle/>
          <a:p>
            <a:r>
              <a:rPr lang="en-US" dirty="0"/>
              <a:t>Understanding Stalking</a:t>
            </a:r>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5657671"/>
            <a:ext cx="9144000" cy="1200329"/>
          </a:xfrm>
          <a:prstGeom prst="rect">
            <a:avLst/>
          </a:prstGeom>
        </p:spPr>
        <p:txBody>
          <a:bodyPr wrap="square">
            <a:spAutoFit/>
          </a:bodyPr>
          <a:lstStyle/>
          <a:p>
            <a:pPr algn="ctr"/>
            <a:r>
              <a:rPr lang="en-US" dirty="0">
                <a:solidFill>
                  <a:schemeClr val="bg1"/>
                </a:solidFill>
                <a:latin typeface="Brandon Grotesque Medium" panose="020B0603020203060202" pitchFamily="34" charset="0"/>
              </a:rPr>
              <a:t>This project was supported by Grant No. 2017-TA-AX-K074 awarded by the U.S. Department of Justice, Office on Violence Against Women (OVW). The opinions, findings, conclusions, and recommendations expressed in this program are those of the authors and do not necessarily reflect the views of OVW.</a:t>
            </a:r>
          </a:p>
        </p:txBody>
      </p:sp>
      <p:pic>
        <p:nvPicPr>
          <p:cNvPr id="6" name="Picture 5" descr="Logo&#10;&#10;Description automatically generated">
            <a:extLst>
              <a:ext uri="{FF2B5EF4-FFF2-40B4-BE49-F238E27FC236}">
                <a16:creationId xmlns:a16="http://schemas.microsoft.com/office/drawing/2014/main" id="{8EDFE80E-7517-4748-AC0F-3861DD834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00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Resources for Help</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Victim Connect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hlinkClick r:id="rId3"/>
              </a:rPr>
              <a:t>www.VictimConnect.org</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Local Resources [fill in here]</a:t>
            </a:r>
          </a:p>
        </p:txBody>
      </p:sp>
    </p:spTree>
    <p:extLst>
      <p:ext uri="{BB962C8B-B14F-4D97-AF65-F5344CB8AC3E}">
        <p14:creationId xmlns:p14="http://schemas.microsoft.com/office/powerpoint/2010/main" val="292133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b="1" dirty="0"/>
              <a:t>www.StalkingAwareness.org</a:t>
            </a:r>
          </a:p>
        </p:txBody>
      </p:sp>
      <p:sp>
        <p:nvSpPr>
          <p:cNvPr id="3" name="Content Placeholder 2"/>
          <p:cNvSpPr>
            <a:spLocks noGrp="1"/>
          </p:cNvSpPr>
          <p:nvPr>
            <p:ph idx="1"/>
          </p:nvPr>
        </p:nvSpPr>
        <p:spPr>
          <a:xfrm>
            <a:off x="864524" y="1825625"/>
            <a:ext cx="8279476" cy="4351338"/>
          </a:xfrm>
        </p:spPr>
        <p:txBody>
          <a:bodyPr/>
          <a:lstStyle/>
          <a:p>
            <a:pPr lvl="1"/>
            <a:r>
              <a:rPr lang="en-US" sz="3600" dirty="0">
                <a:latin typeface="Brandon Grotesque Medium" panose="020B0603020203060202" pitchFamily="34" charset="0"/>
              </a:rPr>
              <a:t>Training modules</a:t>
            </a:r>
          </a:p>
          <a:p>
            <a:pPr lvl="1"/>
            <a:r>
              <a:rPr lang="en-US" sz="3600" dirty="0">
                <a:latin typeface="Brandon Grotesque Medium" panose="020B0603020203060202" pitchFamily="34" charset="0"/>
              </a:rPr>
              <a:t>Victim resources</a:t>
            </a:r>
          </a:p>
          <a:p>
            <a:pPr lvl="1"/>
            <a:r>
              <a:rPr lang="en-US" sz="3600" dirty="0">
                <a:latin typeface="Brandon Grotesque Medium" panose="020B0603020203060202" pitchFamily="34" charset="0"/>
              </a:rPr>
              <a:t>Practitioner guides</a:t>
            </a:r>
          </a:p>
          <a:p>
            <a:pPr lvl="1"/>
            <a:r>
              <a:rPr lang="en-US" sz="3600" dirty="0">
                <a:latin typeface="Brandon Grotesque Medium" panose="020B0603020203060202" pitchFamily="34" charset="0"/>
              </a:rPr>
              <a:t>Webinars</a:t>
            </a:r>
          </a:p>
          <a:p>
            <a:pPr lvl="1"/>
            <a:endParaRPr lang="en-US" dirty="0"/>
          </a:p>
        </p:txBody>
      </p:sp>
      <p:sp>
        <p:nvSpPr>
          <p:cNvPr id="10" name="TextBox 9">
            <a:extLst>
              <a:ext uri="{FF2B5EF4-FFF2-40B4-BE49-F238E27FC236}">
                <a16:creationId xmlns:a16="http://schemas.microsoft.com/office/drawing/2014/main" id="{3A38E44A-7489-A14D-B9FC-FC6A0BF76FBE}"/>
              </a:ext>
            </a:extLst>
          </p:cNvPr>
          <p:cNvSpPr txBox="1"/>
          <p:nvPr/>
        </p:nvSpPr>
        <p:spPr>
          <a:xfrm>
            <a:off x="3401899" y="4461504"/>
            <a:ext cx="608830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u="none" dirty="0">
                <a:solidFill>
                  <a:srgbClr val="163259"/>
                </a:solidFill>
                <a:latin typeface="Brandon grotesque bold"/>
              </a:rPr>
              <a:t>@</a:t>
            </a:r>
            <a:r>
              <a:rPr lang="en-US" sz="4400" b="0" u="none" dirty="0" err="1">
                <a:solidFill>
                  <a:srgbClr val="163259"/>
                </a:solidFill>
                <a:latin typeface="Brandon grotesque bold"/>
              </a:rPr>
              <a:t>followuslegally</a:t>
            </a:r>
            <a:endParaRPr lang="en-US" sz="4400" b="0" u="none" dirty="0">
              <a:solidFill>
                <a:srgbClr val="163259"/>
              </a:solidFill>
              <a:latin typeface="Brandon grotesque bold"/>
            </a:endParaRPr>
          </a:p>
        </p:txBody>
      </p:sp>
      <p:pic>
        <p:nvPicPr>
          <p:cNvPr id="11" name="Picture 10">
            <a:extLst>
              <a:ext uri="{FF2B5EF4-FFF2-40B4-BE49-F238E27FC236}">
                <a16:creationId xmlns:a16="http://schemas.microsoft.com/office/drawing/2014/main" id="{6DAD657F-A792-DD42-8B89-4E08604E2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5009" y="4537140"/>
            <a:ext cx="700766" cy="69380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3090" y="4528734"/>
            <a:ext cx="702211" cy="70221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2352" y="4642172"/>
            <a:ext cx="466928" cy="466928"/>
          </a:xfrm>
          <a:prstGeom prst="rect">
            <a:avLst/>
          </a:prstGeom>
        </p:spPr>
      </p:pic>
      <p:sp>
        <p:nvSpPr>
          <p:cNvPr id="9" name="Rectangle 8"/>
          <p:cNvSpPr/>
          <p:nvPr/>
        </p:nvSpPr>
        <p:spPr>
          <a:xfrm>
            <a:off x="0" y="5657671"/>
            <a:ext cx="9144000" cy="1200329"/>
          </a:xfrm>
          <a:prstGeom prst="rect">
            <a:avLst/>
          </a:prstGeom>
        </p:spPr>
        <p:txBody>
          <a:bodyPr wrap="square">
            <a:spAutoFit/>
          </a:bodyPr>
          <a:lstStyle/>
          <a:p>
            <a:pPr algn="ctr"/>
            <a:r>
              <a:rPr lang="en-US" dirty="0">
                <a:solidFill>
                  <a:srgbClr val="002060"/>
                </a:solidFill>
                <a:latin typeface="Brandon Grotesque Medium" panose="020B0603020203060202" pitchFamily="34" charset="0"/>
              </a:rPr>
              <a:t>This project was supported by Grant No. 2017-TA-AX-K074 awarded by the U.S. Department of Justice, Office on Violence Against Women (OVW). The opinions, findings, conclusions, and recommendations expressed in this program are those of the authors and do not necessarily reflect the views of OVW.</a:t>
            </a:r>
          </a:p>
        </p:txBody>
      </p:sp>
      <p:pic>
        <p:nvPicPr>
          <p:cNvPr id="14" name="Picture 13">
            <a:extLst>
              <a:ext uri="{FF2B5EF4-FFF2-40B4-BE49-F238E27FC236}">
                <a16:creationId xmlns:a16="http://schemas.microsoft.com/office/drawing/2014/main" id="{B51D65F1-AD1A-448E-8064-9B93865616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842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Behavioral Definition</a:t>
            </a:r>
            <a:endParaRPr lang="en-US" dirty="0"/>
          </a:p>
        </p:txBody>
      </p:sp>
      <p:sp>
        <p:nvSpPr>
          <p:cNvPr id="4" name="Content Placeholder 3">
            <a:extLst>
              <a:ext uri="{FF2B5EF4-FFF2-40B4-BE49-F238E27FC236}">
                <a16:creationId xmlns:a16="http://schemas.microsoft.com/office/drawing/2014/main" id="{34EB3102-D120-0B4E-9BCE-93FC39DB3887}"/>
              </a:ext>
            </a:extLst>
          </p:cNvPr>
          <p:cNvSpPr>
            <a:spLocks noGrp="1"/>
          </p:cNvSpPr>
          <p:nvPr>
            <p:ph idx="1"/>
          </p:nvPr>
        </p:nvSpPr>
        <p:spPr>
          <a:xfrm>
            <a:off x="779095" y="1321242"/>
            <a:ext cx="5095518" cy="4351338"/>
          </a:xfrm>
        </p:spPr>
        <p:txBody>
          <a:bodyPr>
            <a:normAutofit/>
          </a:bodyPr>
          <a:lstStyle/>
          <a:p>
            <a:pPr marL="0" indent="0">
              <a:buNone/>
            </a:pPr>
            <a:r>
              <a:rPr lang="en-US" sz="4000" b="1" dirty="0">
                <a:solidFill>
                  <a:srgbClr val="002D59"/>
                </a:solidFill>
                <a:latin typeface="Brandon Grotesque Medium" panose="020B0603020203060202" pitchFamily="34" charset="0"/>
              </a:rPr>
              <a:t>Stalking </a:t>
            </a:r>
            <a:r>
              <a:rPr lang="en-US" sz="4000" dirty="0">
                <a:solidFill>
                  <a:srgbClr val="002D59"/>
                </a:solidFill>
                <a:latin typeface="Brandon Grotesque Medium" panose="020B0603020203060202" pitchFamily="34" charset="0"/>
              </a:rPr>
              <a:t>is a</a:t>
            </a:r>
            <a:r>
              <a:rPr lang="en-US" sz="4000" b="1" dirty="0">
                <a:solidFill>
                  <a:srgbClr val="002D59"/>
                </a:solidFill>
                <a:latin typeface="Brandon Grotesque Medium" panose="020B0603020203060202" pitchFamily="34" charset="0"/>
              </a:rPr>
              <a:t> pattern of behavior</a:t>
            </a:r>
            <a:r>
              <a:rPr lang="en-US" sz="4000" dirty="0">
                <a:solidFill>
                  <a:srgbClr val="002D59"/>
                </a:solidFill>
                <a:latin typeface="Brandon Grotesque Medium" panose="020B0603020203060202" pitchFamily="34" charset="0"/>
              </a:rPr>
              <a:t> directed at a </a:t>
            </a:r>
            <a:r>
              <a:rPr lang="en-US" sz="4000" b="1" dirty="0">
                <a:solidFill>
                  <a:srgbClr val="002D59"/>
                </a:solidFill>
                <a:latin typeface="Brandon Grotesque Medium" panose="020B0603020203060202" pitchFamily="34" charset="0"/>
              </a:rPr>
              <a:t>specific person</a:t>
            </a:r>
            <a:r>
              <a:rPr lang="en-US" sz="4000" dirty="0">
                <a:solidFill>
                  <a:srgbClr val="002D59"/>
                </a:solidFill>
                <a:latin typeface="Brandon Grotesque Medium" panose="020B0603020203060202" pitchFamily="34" charset="0"/>
              </a:rPr>
              <a:t> that would cause a </a:t>
            </a:r>
            <a:r>
              <a:rPr lang="en-US" sz="4000" b="1" dirty="0">
                <a:solidFill>
                  <a:srgbClr val="002D59"/>
                </a:solidFill>
                <a:latin typeface="Brandon Grotesque Medium" panose="020B0603020203060202" pitchFamily="34" charset="0"/>
              </a:rPr>
              <a:t>reasonable person </a:t>
            </a:r>
            <a:r>
              <a:rPr lang="en-US" sz="4000" dirty="0">
                <a:solidFill>
                  <a:srgbClr val="002D59"/>
                </a:solidFill>
                <a:latin typeface="Brandon Grotesque Medium" panose="020B0603020203060202" pitchFamily="34" charset="0"/>
              </a:rPr>
              <a:t>to feel </a:t>
            </a:r>
            <a:r>
              <a:rPr lang="en-US" sz="4000" b="1" dirty="0">
                <a:solidFill>
                  <a:srgbClr val="002D59"/>
                </a:solidFill>
                <a:latin typeface="Brandon Grotesque Medium" panose="020B0603020203060202" pitchFamily="34" charset="0"/>
              </a:rPr>
              <a:t>fear</a:t>
            </a:r>
            <a:r>
              <a:rPr lang="en-US" sz="4000" dirty="0">
                <a:solidFill>
                  <a:srgbClr val="002D59"/>
                </a:solidFill>
                <a:latin typeface="Brandon Grotesque Medium" panose="020B0603020203060202" pitchFamily="34" charset="0"/>
              </a:rPr>
              <a:t>.</a:t>
            </a:r>
          </a:p>
        </p:txBody>
      </p:sp>
      <p:pic>
        <p:nvPicPr>
          <p:cNvPr id="9" name="Picture 8" descr="Graphical user interface, diagram, application&#10;&#10;Description automatically generated">
            <a:extLst>
              <a:ext uri="{FF2B5EF4-FFF2-40B4-BE49-F238E27FC236}">
                <a16:creationId xmlns:a16="http://schemas.microsoft.com/office/drawing/2014/main" id="{DB3A5481-199D-4A27-B067-CAF58284D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238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Scary?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7394" t="14916" r="22182"/>
          <a:stretch/>
        </p:blipFill>
        <p:spPr>
          <a:xfrm>
            <a:off x="3175462" y="1325562"/>
            <a:ext cx="2909453" cy="4909295"/>
          </a:xfrm>
          <a:prstGeom prst="rect">
            <a:avLst/>
          </a:prstGeom>
        </p:spPr>
      </p:pic>
      <p:pic>
        <p:nvPicPr>
          <p:cNvPr id="5" name="Picture 4" descr="Icon&#10;&#10;Description automatically generated">
            <a:extLst>
              <a:ext uri="{FF2B5EF4-FFF2-40B4-BE49-F238E27FC236}">
                <a16:creationId xmlns:a16="http://schemas.microsoft.com/office/drawing/2014/main" id="{0502508D-BBAA-4097-90C8-BA7627BA1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402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19EC80-040B-2045-B2C6-D656E23E26F8}"/>
              </a:ext>
            </a:extLst>
          </p:cNvPr>
          <p:cNvSpPr>
            <a:spLocks noGrp="1"/>
          </p:cNvSpPr>
          <p:nvPr>
            <p:ph type="title"/>
          </p:nvPr>
        </p:nvSpPr>
        <p:spPr/>
        <p:txBody>
          <a:bodyPr/>
          <a:lstStyle/>
          <a:p>
            <a:r>
              <a:rPr lang="en-US" dirty="0"/>
              <a:t>Context is Critical</a:t>
            </a:r>
          </a:p>
        </p:txBody>
      </p:sp>
      <p:pic>
        <p:nvPicPr>
          <p:cNvPr id="6" name="Content Placeholder 5" title="Hands offering a small wrapped gift">
            <a:extLst>
              <a:ext uri="{FF2B5EF4-FFF2-40B4-BE49-F238E27FC236}">
                <a16:creationId xmlns:a16="http://schemas.microsoft.com/office/drawing/2014/main" id="{12739EA4-0F2A-6D46-AA74-98B880271B2E}"/>
              </a:ext>
            </a:extLst>
          </p:cNvPr>
          <p:cNvPicPr>
            <a:picLocks noGrp="1" noChangeAspect="1"/>
          </p:cNvPicPr>
          <p:nvPr>
            <p:ph sz="half" idx="1"/>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19651" r="18837"/>
          <a:stretch/>
        </p:blipFill>
        <p:spPr>
          <a:xfrm>
            <a:off x="942943" y="1825625"/>
            <a:ext cx="3257614" cy="3771900"/>
          </a:xfrm>
        </p:spPr>
      </p:pic>
      <p:sp>
        <p:nvSpPr>
          <p:cNvPr id="2" name="Content Placeholder 1">
            <a:extLst>
              <a:ext uri="{FF2B5EF4-FFF2-40B4-BE49-F238E27FC236}">
                <a16:creationId xmlns:a16="http://schemas.microsoft.com/office/drawing/2014/main" id="{F01B4BC6-75FD-A44C-B0F3-35441EC09C3A}"/>
              </a:ext>
            </a:extLst>
          </p:cNvPr>
          <p:cNvSpPr>
            <a:spLocks noGrp="1"/>
          </p:cNvSpPr>
          <p:nvPr>
            <p:ph sz="half" idx="2"/>
          </p:nvPr>
        </p:nvSpPr>
        <p:spPr/>
        <p:txBody>
          <a:bodyPr/>
          <a:lstStyle/>
          <a:p>
            <a:r>
              <a:rPr lang="en-US" dirty="0">
                <a:latin typeface="Brandon Grotesque Medium" panose="020B0603020203060202" pitchFamily="34" charset="0"/>
              </a:rPr>
              <a:t>Something may be frightening to the victim but not to you</a:t>
            </a:r>
          </a:p>
          <a:p>
            <a:r>
              <a:rPr lang="en-US" dirty="0">
                <a:latin typeface="Brandon Grotesque Medium" panose="020B0603020203060202" pitchFamily="34" charset="0"/>
              </a:rPr>
              <a:t>Stalking behaviors often have specific meanings</a:t>
            </a:r>
          </a:p>
          <a:p>
            <a:r>
              <a:rPr lang="en-US" dirty="0">
                <a:latin typeface="Brandon Grotesque Medium" panose="020B0603020203060202" pitchFamily="34" charset="0"/>
              </a:rPr>
              <a:t>Stalking criminalizes otherwise </a:t>
            </a:r>
            <a:br>
              <a:rPr lang="en-US" dirty="0">
                <a:latin typeface="Brandon Grotesque Medium" panose="020B0603020203060202" pitchFamily="34" charset="0"/>
              </a:rPr>
            </a:br>
            <a:r>
              <a:rPr lang="en-US" dirty="0">
                <a:latin typeface="Brandon Grotesque Medium" panose="020B0603020203060202" pitchFamily="34" charset="0"/>
              </a:rPr>
              <a:t>non-criminal behavior</a:t>
            </a:r>
          </a:p>
        </p:txBody>
      </p:sp>
      <p:pic>
        <p:nvPicPr>
          <p:cNvPr id="5" name="Picture 4" descr="Logo&#10;&#10;Description automatically generated">
            <a:extLst>
              <a:ext uri="{FF2B5EF4-FFF2-40B4-BE49-F238E27FC236}">
                <a16:creationId xmlns:a16="http://schemas.microsoft.com/office/drawing/2014/main" id="{873B39BD-77D5-4D5D-A752-4D7A315A37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14418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4" name="Rectangle 2"/>
          <p:cNvSpPr>
            <a:spLocks noGrp="1"/>
          </p:cNvSpPr>
          <p:nvPr>
            <p:ph type="title"/>
          </p:nvPr>
        </p:nvSpPr>
        <p:spPr/>
        <p:txBody>
          <a:bodyPr/>
          <a:lstStyle/>
          <a:p>
            <a:r>
              <a:rPr lang="en-US"/>
              <a:t>Stalking Behaviors</a:t>
            </a:r>
            <a:endParaRPr lang="en-US" dirty="0"/>
          </a:p>
        </p:txBody>
      </p:sp>
      <p:graphicFrame>
        <p:nvGraphicFramePr>
          <p:cNvPr id="1561603" name="Object 3"/>
          <p:cNvGraphicFramePr>
            <a:graphicFrameLocks noGrp="1" noChangeAspect="1"/>
          </p:cNvGraphicFramePr>
          <p:nvPr>
            <p:ph idx="4294967295"/>
          </p:nvPr>
        </p:nvGraphicFramePr>
        <p:xfrm>
          <a:off x="125413" y="1428750"/>
          <a:ext cx="9018587" cy="3444875"/>
        </p:xfrm>
        <a:graphic>
          <a:graphicData uri="http://schemas.openxmlformats.org/presentationml/2006/ole">
            <mc:AlternateContent xmlns:mc="http://schemas.openxmlformats.org/markup-compatibility/2006">
              <mc:Choice xmlns:v="urn:schemas-microsoft-com:vml" Requires="v">
                <p:oleObj spid="_x0000_s1038" name="Worksheet" r:id="rId4" imgW="11785600" imgH="4502238" progId="Excel.Sheet.8">
                  <p:embed/>
                </p:oleObj>
              </mc:Choice>
              <mc:Fallback>
                <p:oleObj name="Worksheet" r:id="rId4" imgW="11785600" imgH="4502238" progId="Excel.Sheet.8">
                  <p:embed/>
                  <p:pic>
                    <p:nvPicPr>
                      <p:cNvPr id="1561603" name="Object 3"/>
                      <p:cNvPicPr>
                        <a:picLocks noGrp="1" noChangeAspect="1" noChangeArrowheads="1"/>
                      </p:cNvPicPr>
                      <p:nvPr/>
                    </p:nvPicPr>
                    <p:blipFill>
                      <a:blip r:embed="rId5"/>
                      <a:srcRect/>
                      <a:stretch>
                        <a:fillRect/>
                      </a:stretch>
                    </p:blipFill>
                    <p:spPr bwMode="auto">
                      <a:xfrm>
                        <a:off x="125413" y="1428750"/>
                        <a:ext cx="9018587" cy="3444875"/>
                      </a:xfrm>
                      <a:prstGeom prst="rect">
                        <a:avLst/>
                      </a:prstGeom>
                      <a:solidFill>
                        <a:schemeClr val="bg1"/>
                      </a:solidFill>
                      <a:ln>
                        <a:solidFill>
                          <a:srgbClr val="002060"/>
                        </a:solidFill>
                      </a:ln>
                      <a:effectLst/>
                    </p:spPr>
                  </p:pic>
                </p:oleObj>
              </mc:Fallback>
            </mc:AlternateContent>
          </a:graphicData>
        </a:graphic>
      </p:graphicFrame>
      <p:sp>
        <p:nvSpPr>
          <p:cNvPr id="5" name="Rectangle 4"/>
          <p:cNvSpPr/>
          <p:nvPr/>
        </p:nvSpPr>
        <p:spPr>
          <a:xfrm>
            <a:off x="257419" y="5848065"/>
            <a:ext cx="8963246" cy="504369"/>
          </a:xfrm>
          <a:prstGeom prst="rect">
            <a:avLst/>
          </a:prstGeom>
        </p:spPr>
        <p:txBody>
          <a:bodyPr wrap="square">
            <a:spAutoFit/>
          </a:bodyPr>
          <a:lstStyle/>
          <a:p>
            <a:pPr marR="0" lvl="0" algn="r">
              <a:lnSpc>
                <a:spcPct val="95000"/>
              </a:lnSpc>
              <a:spcBef>
                <a:spcPts val="520"/>
              </a:spcBef>
              <a:spcAft>
                <a:spcPts val="0"/>
              </a:spcAft>
            </a:pPr>
            <a:r>
              <a:rPr lang="pt-BR" sz="1400" dirty="0">
                <a:solidFill>
                  <a:srgbClr val="002060"/>
                </a:solidFill>
                <a:latin typeface="Brandon grotesque medium"/>
                <a:ea typeface="Bookman Old Style" panose="02050604050505020204" pitchFamily="18" charset="0"/>
                <a:cs typeface="Bookman Old Style" panose="02050604050505020204" pitchFamily="18" charset="0"/>
              </a:rPr>
              <a:t>Baum, K., Catalano, S., Rand, M. (2009).  </a:t>
            </a:r>
            <a:r>
              <a:rPr lang="en-US" sz="1400" i="1" dirty="0">
                <a:solidFill>
                  <a:srgbClr val="002060"/>
                </a:solidFill>
                <a:latin typeface="Brandon grotesque medium"/>
                <a:ea typeface="Bookman Old Style" panose="02050604050505020204" pitchFamily="18" charset="0"/>
                <a:cs typeface="Bookman Old Style" panose="02050604050505020204" pitchFamily="18" charset="0"/>
              </a:rPr>
              <a:t>Stalking Victimization in the United States</a:t>
            </a:r>
            <a:r>
              <a:rPr lang="en-US" sz="1400" dirty="0">
                <a:solidFill>
                  <a:srgbClr val="002060"/>
                </a:solidFill>
                <a:latin typeface="Brandon grotesque medium"/>
                <a:ea typeface="Bookman Old Style" panose="02050604050505020204" pitchFamily="18" charset="0"/>
                <a:cs typeface="Bookman Old Style" panose="02050604050505020204" pitchFamily="18" charset="0"/>
              </a:rPr>
              <a:t>. Washington, DC: Bureau of Justice Statistics. Retrieved from </a:t>
            </a:r>
            <a:r>
              <a:rPr lang="en-US" sz="1400" u="sng" dirty="0">
                <a:solidFill>
                  <a:srgbClr val="002060"/>
                </a:solidFill>
                <a:latin typeface="Brandon grotesque medium"/>
                <a:ea typeface="Bookman Old Style" panose="02050604050505020204" pitchFamily="18" charset="0"/>
                <a:cs typeface="Bookman Old Style" panose="02050604050505020204" pitchFamily="18" charset="0"/>
              </a:rPr>
              <a:t>https://www.justice.gov/sites/default/files/ovw/legacy/2012/08/15/bjs-stalking-rpt.pdf</a:t>
            </a:r>
            <a:r>
              <a:rPr lang="en-US" sz="1400" dirty="0">
                <a:solidFill>
                  <a:srgbClr val="002060"/>
                </a:solidFill>
                <a:latin typeface="Brandon grotesque medium"/>
                <a:ea typeface="Bookman Old Style" panose="02050604050505020204" pitchFamily="18" charset="0"/>
                <a:cs typeface="Bookman Old Style" panose="02050604050505020204" pitchFamily="18" charset="0"/>
              </a:rPr>
              <a:t>.</a:t>
            </a:r>
            <a:endParaRPr lang="en-US" sz="1400" dirty="0">
              <a:solidFill>
                <a:srgbClr val="002060"/>
              </a:solidFill>
              <a:effectLst/>
              <a:latin typeface="Brandon grotesque medium"/>
              <a:ea typeface="Bookman Old Style" panose="02050604050505020204" pitchFamily="18" charset="0"/>
              <a:cs typeface="Bookman Old Style" panose="02050604050505020204" pitchFamily="18" charset="0"/>
            </a:endParaRPr>
          </a:p>
        </p:txBody>
      </p:sp>
      <p:pic>
        <p:nvPicPr>
          <p:cNvPr id="3" name="Picture 2" descr="Graphical user interface, application&#10;&#10;Description automatically generated">
            <a:extLst>
              <a:ext uri="{FF2B5EF4-FFF2-40B4-BE49-F238E27FC236}">
                <a16:creationId xmlns:a16="http://schemas.microsoft.com/office/drawing/2014/main" id="{AE2188C4-8A64-40AA-9E48-E866A73B57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7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481E-5B32-4596-B9D2-28A9287B8EB0}"/>
              </a:ext>
            </a:extLst>
          </p:cNvPr>
          <p:cNvSpPr>
            <a:spLocks noGrp="1"/>
          </p:cNvSpPr>
          <p:nvPr>
            <p:ph type="title"/>
          </p:nvPr>
        </p:nvSpPr>
        <p:spPr/>
        <p:txBody>
          <a:bodyPr/>
          <a:lstStyle/>
          <a:p>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8FA01D10-224B-4413-BA10-E00B24A0F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295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76030CE-CD00-2447-9D14-73786A261A13}"/>
              </a:ext>
            </a:extLst>
          </p:cNvPr>
          <p:cNvGrpSpPr/>
          <p:nvPr/>
        </p:nvGrpSpPr>
        <p:grpSpPr>
          <a:xfrm>
            <a:off x="519223" y="1407043"/>
            <a:ext cx="8127349" cy="3835400"/>
            <a:chOff x="545379" y="1852025"/>
            <a:chExt cx="8127349" cy="3835400"/>
          </a:xfrm>
        </p:grpSpPr>
        <p:sp>
          <p:nvSpPr>
            <p:cNvPr id="70" name="Rounded Rectangle 69">
              <a:extLst>
                <a:ext uri="{FF2B5EF4-FFF2-40B4-BE49-F238E27FC236}">
                  <a16:creationId xmlns:a16="http://schemas.microsoft.com/office/drawing/2014/main" id="{957FEA10-CC5C-2E47-8AC6-D1E879789DB9}"/>
                </a:ext>
              </a:extLst>
            </p:cNvPr>
            <p:cNvSpPr/>
            <p:nvPr/>
          </p:nvSpPr>
          <p:spPr>
            <a:xfrm>
              <a:off x="4812227" y="1852025"/>
              <a:ext cx="3815259" cy="3811136"/>
            </a:xfrm>
            <a:prstGeom prst="round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72" name="TextBox 71">
              <a:extLst>
                <a:ext uri="{FF2B5EF4-FFF2-40B4-BE49-F238E27FC236}">
                  <a16:creationId xmlns:a16="http://schemas.microsoft.com/office/drawing/2014/main" id="{97255522-131B-F246-A281-613FFA77295F}"/>
                </a:ext>
              </a:extLst>
            </p:cNvPr>
            <p:cNvSpPr txBox="1"/>
            <p:nvPr/>
          </p:nvSpPr>
          <p:spPr>
            <a:xfrm>
              <a:off x="5141983" y="1935342"/>
              <a:ext cx="3530745" cy="1569660"/>
            </a:xfrm>
            <a:prstGeom prst="rect">
              <a:avLst/>
            </a:prstGeom>
            <a:noFill/>
          </p:spPr>
          <p:txBody>
            <a:bodyPr wrap="square" rtlCol="0">
              <a:spAutoFit/>
            </a:bodyPr>
            <a:lstStyle/>
            <a:p>
              <a:pPr algn="ctr"/>
              <a:r>
                <a:rPr lang="en-US" sz="2400" dirty="0">
                  <a:solidFill>
                    <a:srgbClr val="002959"/>
                  </a:solidFill>
                  <a:latin typeface="Franklin Gothic Medium" panose="020B0603020102020204" pitchFamily="34" charset="0"/>
                </a:rPr>
                <a:t>More than</a:t>
              </a:r>
              <a:br>
                <a:rPr lang="en-US" sz="2400" dirty="0">
                  <a:solidFill>
                    <a:srgbClr val="002959"/>
                  </a:solidFill>
                  <a:latin typeface="Franklin Gothic Medium" panose="020B0603020102020204" pitchFamily="34" charset="0"/>
                </a:rPr>
              </a:br>
              <a:r>
                <a:rPr lang="en-US" sz="4800" dirty="0">
                  <a:solidFill>
                    <a:srgbClr val="002959"/>
                  </a:solidFill>
                  <a:latin typeface="Franklin Gothic Medium" panose="020B0603020102020204" pitchFamily="34" charset="0"/>
                </a:rPr>
                <a:t>1 in 17</a:t>
              </a:r>
            </a:p>
            <a:p>
              <a:pPr algn="ctr"/>
              <a:r>
                <a:rPr lang="en-US" sz="2400" dirty="0">
                  <a:solidFill>
                    <a:srgbClr val="002959"/>
                  </a:solidFill>
                  <a:latin typeface="Franklin Gothic Medium" panose="020B0603020102020204" pitchFamily="34" charset="0"/>
                </a:rPr>
                <a:t>MEN</a:t>
              </a:r>
            </a:p>
          </p:txBody>
        </p:sp>
        <p:sp>
          <p:nvSpPr>
            <p:cNvPr id="106" name="Rounded Rectangle 105">
              <a:extLst>
                <a:ext uri="{FF2B5EF4-FFF2-40B4-BE49-F238E27FC236}">
                  <a16:creationId xmlns:a16="http://schemas.microsoft.com/office/drawing/2014/main" id="{8F433600-474D-E546-9F31-4C3F556DF8F2}"/>
                </a:ext>
              </a:extLst>
            </p:cNvPr>
            <p:cNvSpPr/>
            <p:nvPr/>
          </p:nvSpPr>
          <p:spPr>
            <a:xfrm rot="19115001" flipH="1">
              <a:off x="5805991" y="3760430"/>
              <a:ext cx="128105" cy="42614"/>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07" name="Rounded Rectangle 106">
              <a:extLst>
                <a:ext uri="{FF2B5EF4-FFF2-40B4-BE49-F238E27FC236}">
                  <a16:creationId xmlns:a16="http://schemas.microsoft.com/office/drawing/2014/main" id="{1F95F50D-91B9-B544-8161-93575DBB1DE1}"/>
                </a:ext>
              </a:extLst>
            </p:cNvPr>
            <p:cNvSpPr/>
            <p:nvPr/>
          </p:nvSpPr>
          <p:spPr>
            <a:xfrm rot="2381177" flipH="1">
              <a:off x="5992721" y="3776130"/>
              <a:ext cx="128105" cy="42615"/>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08" name="Rounded Rectangle 107">
              <a:extLst>
                <a:ext uri="{FF2B5EF4-FFF2-40B4-BE49-F238E27FC236}">
                  <a16:creationId xmlns:a16="http://schemas.microsoft.com/office/drawing/2014/main" id="{2AD29776-C154-4E4B-A182-D38A907E2BF4}"/>
                </a:ext>
              </a:extLst>
            </p:cNvPr>
            <p:cNvSpPr/>
            <p:nvPr/>
          </p:nvSpPr>
          <p:spPr>
            <a:xfrm rot="19115001" flipH="1">
              <a:off x="6180450" y="3760430"/>
              <a:ext cx="128105" cy="42614"/>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09" name="Rounded Rectangle 108">
              <a:extLst>
                <a:ext uri="{FF2B5EF4-FFF2-40B4-BE49-F238E27FC236}">
                  <a16:creationId xmlns:a16="http://schemas.microsoft.com/office/drawing/2014/main" id="{A451DCD5-AA35-274A-9C53-CEBCCAE1C1A4}"/>
                </a:ext>
              </a:extLst>
            </p:cNvPr>
            <p:cNvSpPr/>
            <p:nvPr/>
          </p:nvSpPr>
          <p:spPr>
            <a:xfrm rot="2381177" flipH="1">
              <a:off x="6367180" y="3776130"/>
              <a:ext cx="128105" cy="42615"/>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10" name="Rounded Rectangle 109">
              <a:extLst>
                <a:ext uri="{FF2B5EF4-FFF2-40B4-BE49-F238E27FC236}">
                  <a16:creationId xmlns:a16="http://schemas.microsoft.com/office/drawing/2014/main" id="{78C8959D-98D8-6847-B18B-7AD91984D491}"/>
                </a:ext>
              </a:extLst>
            </p:cNvPr>
            <p:cNvSpPr/>
            <p:nvPr/>
          </p:nvSpPr>
          <p:spPr>
            <a:xfrm rot="19115001" flipH="1">
              <a:off x="6593675" y="3760430"/>
              <a:ext cx="128105" cy="42614"/>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11" name="Rounded Rectangle 110">
              <a:extLst>
                <a:ext uri="{FF2B5EF4-FFF2-40B4-BE49-F238E27FC236}">
                  <a16:creationId xmlns:a16="http://schemas.microsoft.com/office/drawing/2014/main" id="{A14D3A0A-6C5D-1649-AF54-EB1589517D17}"/>
                </a:ext>
              </a:extLst>
            </p:cNvPr>
            <p:cNvSpPr/>
            <p:nvPr/>
          </p:nvSpPr>
          <p:spPr>
            <a:xfrm rot="2381177" flipH="1">
              <a:off x="6780405" y="3776130"/>
              <a:ext cx="128105" cy="42615"/>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14" name="Rounded Rectangle 113">
              <a:extLst>
                <a:ext uri="{FF2B5EF4-FFF2-40B4-BE49-F238E27FC236}">
                  <a16:creationId xmlns:a16="http://schemas.microsoft.com/office/drawing/2014/main" id="{2CF42264-3B3C-D542-A583-A947579EDF77}"/>
                </a:ext>
              </a:extLst>
            </p:cNvPr>
            <p:cNvSpPr/>
            <p:nvPr/>
          </p:nvSpPr>
          <p:spPr>
            <a:xfrm rot="19115001" flipH="1">
              <a:off x="6986318" y="3760430"/>
              <a:ext cx="128105" cy="42614"/>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15" name="Rounded Rectangle 114">
              <a:extLst>
                <a:ext uri="{FF2B5EF4-FFF2-40B4-BE49-F238E27FC236}">
                  <a16:creationId xmlns:a16="http://schemas.microsoft.com/office/drawing/2014/main" id="{BF93A293-92DD-A94E-BD1B-4960C984B31F}"/>
                </a:ext>
              </a:extLst>
            </p:cNvPr>
            <p:cNvSpPr/>
            <p:nvPr/>
          </p:nvSpPr>
          <p:spPr>
            <a:xfrm rot="2381177" flipH="1">
              <a:off x="7173048" y="3776130"/>
              <a:ext cx="128105" cy="42615"/>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grpSp>
          <p:nvGrpSpPr>
            <p:cNvPr id="116" name="Group 115">
              <a:extLst>
                <a:ext uri="{FF2B5EF4-FFF2-40B4-BE49-F238E27FC236}">
                  <a16:creationId xmlns:a16="http://schemas.microsoft.com/office/drawing/2014/main" id="{48100DE5-FDEC-D041-8D72-15630FE08E0A}"/>
                </a:ext>
              </a:extLst>
            </p:cNvPr>
            <p:cNvGrpSpPr/>
            <p:nvPr/>
          </p:nvGrpSpPr>
          <p:grpSpPr>
            <a:xfrm>
              <a:off x="7399452" y="3530591"/>
              <a:ext cx="317211" cy="535637"/>
              <a:chOff x="5440187" y="1641665"/>
              <a:chExt cx="359332" cy="549771"/>
            </a:xfrm>
            <a:solidFill>
              <a:schemeClr val="bg1"/>
            </a:solidFill>
          </p:grpSpPr>
          <p:sp>
            <p:nvSpPr>
              <p:cNvPr id="179" name="Rounded Rectangle 178">
                <a:extLst>
                  <a:ext uri="{FF2B5EF4-FFF2-40B4-BE49-F238E27FC236}">
                    <a16:creationId xmlns:a16="http://schemas.microsoft.com/office/drawing/2014/main" id="{87366B69-7A4B-8B40-9B0D-B43600B401E6}"/>
                  </a:ext>
                </a:extLst>
              </p:cNvPr>
              <p:cNvSpPr/>
              <p:nvPr/>
            </p:nvSpPr>
            <p:spPr>
              <a:xfrm rot="19115001" flipH="1">
                <a:off x="5440187" y="1887715"/>
                <a:ext cx="144463" cy="4603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sp>
            <p:nvSpPr>
              <p:cNvPr id="180" name="Rounded Rectangle 179">
                <a:extLst>
                  <a:ext uri="{FF2B5EF4-FFF2-40B4-BE49-F238E27FC236}">
                    <a16:creationId xmlns:a16="http://schemas.microsoft.com/office/drawing/2014/main" id="{52DDF2C4-40FC-6445-B450-43EC21B0DD47}"/>
                  </a:ext>
                </a:extLst>
              </p:cNvPr>
              <p:cNvSpPr/>
              <p:nvPr/>
            </p:nvSpPr>
            <p:spPr>
              <a:xfrm rot="2381177" flipH="1">
                <a:off x="5655056" y="1874561"/>
                <a:ext cx="144463" cy="4762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sp>
            <p:nvSpPr>
              <p:cNvPr id="181" name="Rounded Rectangle 180">
                <a:extLst>
                  <a:ext uri="{FF2B5EF4-FFF2-40B4-BE49-F238E27FC236}">
                    <a16:creationId xmlns:a16="http://schemas.microsoft.com/office/drawing/2014/main" id="{9B9D544B-0553-FF45-9747-8F52B295187D}"/>
                  </a:ext>
                </a:extLst>
              </p:cNvPr>
              <p:cNvSpPr/>
              <p:nvPr/>
            </p:nvSpPr>
            <p:spPr>
              <a:xfrm>
                <a:off x="5544315" y="1823136"/>
                <a:ext cx="149225" cy="3683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sp>
            <p:nvSpPr>
              <p:cNvPr id="182" name="Oval 181">
                <a:extLst>
                  <a:ext uri="{FF2B5EF4-FFF2-40B4-BE49-F238E27FC236}">
                    <a16:creationId xmlns:a16="http://schemas.microsoft.com/office/drawing/2014/main" id="{596EB47B-AE28-1944-9CD7-8A7025BFC77C}"/>
                  </a:ext>
                </a:extLst>
              </p:cNvPr>
              <p:cNvSpPr/>
              <p:nvPr/>
            </p:nvSpPr>
            <p:spPr>
              <a:xfrm>
                <a:off x="5503808" y="1641665"/>
                <a:ext cx="236538" cy="2349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grpSp>
          <p:nvGrpSpPr>
            <p:cNvPr id="117" name="Group 116">
              <a:extLst>
                <a:ext uri="{FF2B5EF4-FFF2-40B4-BE49-F238E27FC236}">
                  <a16:creationId xmlns:a16="http://schemas.microsoft.com/office/drawing/2014/main" id="{4471DADE-66DF-5F41-B46E-E0FE9DFAC439}"/>
                </a:ext>
              </a:extLst>
            </p:cNvPr>
            <p:cNvGrpSpPr/>
            <p:nvPr/>
          </p:nvGrpSpPr>
          <p:grpSpPr>
            <a:xfrm>
              <a:off x="5810079" y="4868284"/>
              <a:ext cx="2252004" cy="535732"/>
              <a:chOff x="942174" y="5404296"/>
              <a:chExt cx="2252004" cy="535732"/>
            </a:xfrm>
            <a:solidFill>
              <a:srgbClr val="011893"/>
            </a:solidFill>
          </p:grpSpPr>
          <p:grpSp>
            <p:nvGrpSpPr>
              <p:cNvPr id="154" name="Group 153">
                <a:extLst>
                  <a:ext uri="{FF2B5EF4-FFF2-40B4-BE49-F238E27FC236}">
                    <a16:creationId xmlns:a16="http://schemas.microsoft.com/office/drawing/2014/main" id="{C2D07798-07A1-564F-82F7-7048FBC1704C}"/>
                  </a:ext>
                </a:extLst>
              </p:cNvPr>
              <p:cNvGrpSpPr/>
              <p:nvPr/>
            </p:nvGrpSpPr>
            <p:grpSpPr>
              <a:xfrm>
                <a:off x="942174" y="5603598"/>
                <a:ext cx="2252004" cy="336430"/>
                <a:chOff x="942174" y="5603598"/>
                <a:chExt cx="2252004" cy="336430"/>
              </a:xfrm>
              <a:grpFill/>
            </p:grpSpPr>
            <p:sp>
              <p:nvSpPr>
                <p:cNvPr id="161" name="Rounded Rectangle 160">
                  <a:extLst>
                    <a:ext uri="{FF2B5EF4-FFF2-40B4-BE49-F238E27FC236}">
                      <a16:creationId xmlns:a16="http://schemas.microsoft.com/office/drawing/2014/main" id="{8D1284E2-6FCF-FB48-A320-F4648E5C25AE}"/>
                    </a:ext>
                  </a:extLst>
                </p:cNvPr>
                <p:cNvSpPr/>
                <p:nvPr/>
              </p:nvSpPr>
              <p:spPr>
                <a:xfrm rot="19115001" flipH="1">
                  <a:off x="94217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62" name="Rounded Rectangle 161">
                  <a:extLst>
                    <a:ext uri="{FF2B5EF4-FFF2-40B4-BE49-F238E27FC236}">
                      <a16:creationId xmlns:a16="http://schemas.microsoft.com/office/drawing/2014/main" id="{9AE20F41-5EBF-8543-ABF6-4C7CBB52C8DE}"/>
                    </a:ext>
                  </a:extLst>
                </p:cNvPr>
                <p:cNvSpPr/>
                <p:nvPr/>
              </p:nvSpPr>
              <p:spPr>
                <a:xfrm rot="2381177" flipH="1">
                  <a:off x="112890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63" name="Rounded Rectangle 162">
                  <a:extLst>
                    <a:ext uri="{FF2B5EF4-FFF2-40B4-BE49-F238E27FC236}">
                      <a16:creationId xmlns:a16="http://schemas.microsoft.com/office/drawing/2014/main" id="{2D3D6918-B6EF-CB49-A204-4883106464F6}"/>
                    </a:ext>
                  </a:extLst>
                </p:cNvPr>
                <p:cNvSpPr/>
                <p:nvPr/>
              </p:nvSpPr>
              <p:spPr>
                <a:xfrm rot="19115001" flipH="1">
                  <a:off x="131663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64" name="Rounded Rectangle 163">
                  <a:extLst>
                    <a:ext uri="{FF2B5EF4-FFF2-40B4-BE49-F238E27FC236}">
                      <a16:creationId xmlns:a16="http://schemas.microsoft.com/office/drawing/2014/main" id="{C585B132-39C0-AB40-8E0A-29FEF5E33C85}"/>
                    </a:ext>
                  </a:extLst>
                </p:cNvPr>
                <p:cNvSpPr/>
                <p:nvPr/>
              </p:nvSpPr>
              <p:spPr>
                <a:xfrm rot="2381177" flipH="1">
                  <a:off x="150336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65" name="Rounded Rectangle 164">
                  <a:extLst>
                    <a:ext uri="{FF2B5EF4-FFF2-40B4-BE49-F238E27FC236}">
                      <a16:creationId xmlns:a16="http://schemas.microsoft.com/office/drawing/2014/main" id="{DA3EDA53-B8B8-B94E-A86B-4B91F28D338D}"/>
                    </a:ext>
                  </a:extLst>
                </p:cNvPr>
                <p:cNvSpPr/>
                <p:nvPr/>
              </p:nvSpPr>
              <p:spPr>
                <a:xfrm rot="19115001" flipH="1">
                  <a:off x="1729858"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66" name="Rounded Rectangle 165">
                  <a:extLst>
                    <a:ext uri="{FF2B5EF4-FFF2-40B4-BE49-F238E27FC236}">
                      <a16:creationId xmlns:a16="http://schemas.microsoft.com/office/drawing/2014/main" id="{D8F78785-E168-5349-B5B0-9895D4826765}"/>
                    </a:ext>
                  </a:extLst>
                </p:cNvPr>
                <p:cNvSpPr/>
                <p:nvPr/>
              </p:nvSpPr>
              <p:spPr>
                <a:xfrm rot="2381177" flipH="1">
                  <a:off x="1916588"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67" name="Rounded Rectangle 166">
                  <a:extLst>
                    <a:ext uri="{FF2B5EF4-FFF2-40B4-BE49-F238E27FC236}">
                      <a16:creationId xmlns:a16="http://schemas.microsoft.com/office/drawing/2014/main" id="{1101AB56-6813-BD47-99FE-C417D2D20A29}"/>
                    </a:ext>
                  </a:extLst>
                </p:cNvPr>
                <p:cNvSpPr/>
                <p:nvPr/>
              </p:nvSpPr>
              <p:spPr>
                <a:xfrm rot="19115001" flipH="1">
                  <a:off x="250488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68" name="Rounded Rectangle 167">
                  <a:extLst>
                    <a:ext uri="{FF2B5EF4-FFF2-40B4-BE49-F238E27FC236}">
                      <a16:creationId xmlns:a16="http://schemas.microsoft.com/office/drawing/2014/main" id="{E2F871A3-032D-1F49-85FE-7CEADD5332D8}"/>
                    </a:ext>
                  </a:extLst>
                </p:cNvPr>
                <p:cNvSpPr/>
                <p:nvPr/>
              </p:nvSpPr>
              <p:spPr>
                <a:xfrm rot="2381177" flipH="1">
                  <a:off x="269161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69" name="Rounded Rectangle 168">
                  <a:extLst>
                    <a:ext uri="{FF2B5EF4-FFF2-40B4-BE49-F238E27FC236}">
                      <a16:creationId xmlns:a16="http://schemas.microsoft.com/office/drawing/2014/main" id="{466648B7-BE54-A844-BE2D-6ADAD557CB84}"/>
                    </a:ext>
                  </a:extLst>
                </p:cNvPr>
                <p:cNvSpPr/>
                <p:nvPr/>
              </p:nvSpPr>
              <p:spPr>
                <a:xfrm rot="19115001" flipH="1">
                  <a:off x="287934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70" name="Rounded Rectangle 169">
                  <a:extLst>
                    <a:ext uri="{FF2B5EF4-FFF2-40B4-BE49-F238E27FC236}">
                      <a16:creationId xmlns:a16="http://schemas.microsoft.com/office/drawing/2014/main" id="{ED2F12CC-7FA9-694E-AF91-378960023A68}"/>
                    </a:ext>
                  </a:extLst>
                </p:cNvPr>
                <p:cNvSpPr/>
                <p:nvPr/>
              </p:nvSpPr>
              <p:spPr>
                <a:xfrm rot="2381177" flipH="1">
                  <a:off x="306607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71" name="Rounded Rectangle 170">
                  <a:extLst>
                    <a:ext uri="{FF2B5EF4-FFF2-40B4-BE49-F238E27FC236}">
                      <a16:creationId xmlns:a16="http://schemas.microsoft.com/office/drawing/2014/main" id="{A639977E-29E8-3040-BB19-2F3BC7FF02C7}"/>
                    </a:ext>
                  </a:extLst>
                </p:cNvPr>
                <p:cNvSpPr/>
                <p:nvPr/>
              </p:nvSpPr>
              <p:spPr>
                <a:xfrm rot="19115001" flipH="1">
                  <a:off x="2122501"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72" name="Rounded Rectangle 171">
                  <a:extLst>
                    <a:ext uri="{FF2B5EF4-FFF2-40B4-BE49-F238E27FC236}">
                      <a16:creationId xmlns:a16="http://schemas.microsoft.com/office/drawing/2014/main" id="{4E21A1EE-D88E-B645-9E3A-2B5202FF2556}"/>
                    </a:ext>
                  </a:extLst>
                </p:cNvPr>
                <p:cNvSpPr/>
                <p:nvPr/>
              </p:nvSpPr>
              <p:spPr>
                <a:xfrm rot="2381177" flipH="1">
                  <a:off x="2309231"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73" name="Rounded Rectangle 172">
                  <a:extLst>
                    <a:ext uri="{FF2B5EF4-FFF2-40B4-BE49-F238E27FC236}">
                      <a16:creationId xmlns:a16="http://schemas.microsoft.com/office/drawing/2014/main" id="{3348613E-992C-484A-8DF6-856D70C0AF03}"/>
                    </a:ext>
                  </a:extLst>
                </p:cNvPr>
                <p:cNvSpPr/>
                <p:nvPr/>
              </p:nvSpPr>
              <p:spPr>
                <a:xfrm>
                  <a:off x="1812684"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74" name="Rounded Rectangle 173">
                  <a:extLst>
                    <a:ext uri="{FF2B5EF4-FFF2-40B4-BE49-F238E27FC236}">
                      <a16:creationId xmlns:a16="http://schemas.microsoft.com/office/drawing/2014/main" id="{A28885C5-06F7-E242-8DF7-11AAB4899927}"/>
                    </a:ext>
                  </a:extLst>
                </p:cNvPr>
                <p:cNvSpPr/>
                <p:nvPr/>
              </p:nvSpPr>
              <p:spPr>
                <a:xfrm>
                  <a:off x="2205327"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75" name="Rounded Rectangle 174">
                  <a:extLst>
                    <a:ext uri="{FF2B5EF4-FFF2-40B4-BE49-F238E27FC236}">
                      <a16:creationId xmlns:a16="http://schemas.microsoft.com/office/drawing/2014/main" id="{12628921-99E9-5844-A5AD-BB2A1E72BF69}"/>
                    </a:ext>
                  </a:extLst>
                </p:cNvPr>
                <p:cNvSpPr/>
                <p:nvPr/>
              </p:nvSpPr>
              <p:spPr>
                <a:xfrm>
                  <a:off x="258771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76" name="Rounded Rectangle 175">
                  <a:extLst>
                    <a:ext uri="{FF2B5EF4-FFF2-40B4-BE49-F238E27FC236}">
                      <a16:creationId xmlns:a16="http://schemas.microsoft.com/office/drawing/2014/main" id="{49F84423-EE1D-304C-8E1A-8143D4CDE44C}"/>
                    </a:ext>
                  </a:extLst>
                </p:cNvPr>
                <p:cNvSpPr/>
                <p:nvPr/>
              </p:nvSpPr>
              <p:spPr>
                <a:xfrm>
                  <a:off x="296216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77" name="Rounded Rectangle 176">
                  <a:extLst>
                    <a:ext uri="{FF2B5EF4-FFF2-40B4-BE49-F238E27FC236}">
                      <a16:creationId xmlns:a16="http://schemas.microsoft.com/office/drawing/2014/main" id="{7D1CE31C-A32E-1F4D-9446-11F90308F531}"/>
                    </a:ext>
                  </a:extLst>
                </p:cNvPr>
                <p:cNvSpPr/>
                <p:nvPr/>
              </p:nvSpPr>
              <p:spPr>
                <a:xfrm>
                  <a:off x="139945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78" name="Rounded Rectangle 177">
                  <a:extLst>
                    <a:ext uri="{FF2B5EF4-FFF2-40B4-BE49-F238E27FC236}">
                      <a16:creationId xmlns:a16="http://schemas.microsoft.com/office/drawing/2014/main" id="{398CFE39-460A-3046-9A21-C9BE37542769}"/>
                    </a:ext>
                  </a:extLst>
                </p:cNvPr>
                <p:cNvSpPr/>
                <p:nvPr/>
              </p:nvSpPr>
              <p:spPr>
                <a:xfrm>
                  <a:off x="102500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grpSp>
          <p:sp>
            <p:nvSpPr>
              <p:cNvPr id="155" name="Oval 154">
                <a:extLst>
                  <a:ext uri="{FF2B5EF4-FFF2-40B4-BE49-F238E27FC236}">
                    <a16:creationId xmlns:a16="http://schemas.microsoft.com/office/drawing/2014/main" id="{786E6068-6836-8C44-B416-B117EF9BBCFB}"/>
                  </a:ext>
                </a:extLst>
              </p:cNvPr>
              <p:cNvSpPr/>
              <p:nvPr/>
            </p:nvSpPr>
            <p:spPr>
              <a:xfrm>
                <a:off x="98777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56" name="Oval 155">
                <a:extLst>
                  <a:ext uri="{FF2B5EF4-FFF2-40B4-BE49-F238E27FC236}">
                    <a16:creationId xmlns:a16="http://schemas.microsoft.com/office/drawing/2014/main" id="{D809B22B-59C6-124D-A105-9976F94FD41D}"/>
                  </a:ext>
                </a:extLst>
              </p:cNvPr>
              <p:cNvSpPr/>
              <p:nvPr/>
            </p:nvSpPr>
            <p:spPr>
              <a:xfrm>
                <a:off x="136222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57" name="Oval 156">
                <a:extLst>
                  <a:ext uri="{FF2B5EF4-FFF2-40B4-BE49-F238E27FC236}">
                    <a16:creationId xmlns:a16="http://schemas.microsoft.com/office/drawing/2014/main" id="{050899FB-4063-9D44-9962-7C7EEAD7E323}"/>
                  </a:ext>
                </a:extLst>
              </p:cNvPr>
              <p:cNvSpPr/>
              <p:nvPr/>
            </p:nvSpPr>
            <p:spPr>
              <a:xfrm>
                <a:off x="1775454"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58" name="Oval 157">
                <a:extLst>
                  <a:ext uri="{FF2B5EF4-FFF2-40B4-BE49-F238E27FC236}">
                    <a16:creationId xmlns:a16="http://schemas.microsoft.com/office/drawing/2014/main" id="{E06DB192-3616-BB4C-BB7A-D0AA460254B1}"/>
                  </a:ext>
                </a:extLst>
              </p:cNvPr>
              <p:cNvSpPr/>
              <p:nvPr/>
            </p:nvSpPr>
            <p:spPr>
              <a:xfrm>
                <a:off x="2168097"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59" name="Oval 158">
                <a:extLst>
                  <a:ext uri="{FF2B5EF4-FFF2-40B4-BE49-F238E27FC236}">
                    <a16:creationId xmlns:a16="http://schemas.microsoft.com/office/drawing/2014/main" id="{764264EA-3DD0-4843-AE8D-E9924806AC41}"/>
                  </a:ext>
                </a:extLst>
              </p:cNvPr>
              <p:cNvSpPr/>
              <p:nvPr/>
            </p:nvSpPr>
            <p:spPr>
              <a:xfrm>
                <a:off x="255048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60" name="Oval 159">
                <a:extLst>
                  <a:ext uri="{FF2B5EF4-FFF2-40B4-BE49-F238E27FC236}">
                    <a16:creationId xmlns:a16="http://schemas.microsoft.com/office/drawing/2014/main" id="{F6F37991-FFEF-8240-A52C-3B3579AC5CDA}"/>
                  </a:ext>
                </a:extLst>
              </p:cNvPr>
              <p:cNvSpPr/>
              <p:nvPr/>
            </p:nvSpPr>
            <p:spPr>
              <a:xfrm>
                <a:off x="292493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grpSp>
        <p:sp>
          <p:nvSpPr>
            <p:cNvPr id="118" name="Rounded Rectangle 117">
              <a:extLst>
                <a:ext uri="{FF2B5EF4-FFF2-40B4-BE49-F238E27FC236}">
                  <a16:creationId xmlns:a16="http://schemas.microsoft.com/office/drawing/2014/main" id="{BBFF7264-DEDF-A544-BC1C-76D29C13D1A9}"/>
                </a:ext>
              </a:extLst>
            </p:cNvPr>
            <p:cNvSpPr/>
            <p:nvPr/>
          </p:nvSpPr>
          <p:spPr>
            <a:xfrm>
              <a:off x="5888817" y="3721989"/>
              <a:ext cx="132448" cy="336430"/>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19" name="Oval 118">
              <a:extLst>
                <a:ext uri="{FF2B5EF4-FFF2-40B4-BE49-F238E27FC236}">
                  <a16:creationId xmlns:a16="http://schemas.microsoft.com/office/drawing/2014/main" id="{9B79C8D4-B096-1947-84EB-61AAE104D46F}"/>
                </a:ext>
              </a:extLst>
            </p:cNvPr>
            <p:cNvSpPr/>
            <p:nvPr/>
          </p:nvSpPr>
          <p:spPr>
            <a:xfrm>
              <a:off x="5851587" y="3522686"/>
              <a:ext cx="208443" cy="215315"/>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20" name="Rounded Rectangle 119">
              <a:extLst>
                <a:ext uri="{FF2B5EF4-FFF2-40B4-BE49-F238E27FC236}">
                  <a16:creationId xmlns:a16="http://schemas.microsoft.com/office/drawing/2014/main" id="{D317366F-ABA7-104C-8AD0-E6DBDCAB53B5}"/>
                </a:ext>
              </a:extLst>
            </p:cNvPr>
            <p:cNvSpPr/>
            <p:nvPr/>
          </p:nvSpPr>
          <p:spPr>
            <a:xfrm>
              <a:off x="6263276" y="3721989"/>
              <a:ext cx="132448" cy="336430"/>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21" name="Oval 120">
              <a:extLst>
                <a:ext uri="{FF2B5EF4-FFF2-40B4-BE49-F238E27FC236}">
                  <a16:creationId xmlns:a16="http://schemas.microsoft.com/office/drawing/2014/main" id="{6E67AE47-FB36-764B-B91E-EC68DBFF9D9C}"/>
                </a:ext>
              </a:extLst>
            </p:cNvPr>
            <p:cNvSpPr/>
            <p:nvPr/>
          </p:nvSpPr>
          <p:spPr>
            <a:xfrm>
              <a:off x="6226046" y="3522686"/>
              <a:ext cx="208443" cy="215315"/>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22" name="Rounded Rectangle 121">
              <a:extLst>
                <a:ext uri="{FF2B5EF4-FFF2-40B4-BE49-F238E27FC236}">
                  <a16:creationId xmlns:a16="http://schemas.microsoft.com/office/drawing/2014/main" id="{B927E4EF-7362-F54A-9673-CB0FE11E1572}"/>
                </a:ext>
              </a:extLst>
            </p:cNvPr>
            <p:cNvSpPr/>
            <p:nvPr/>
          </p:nvSpPr>
          <p:spPr>
            <a:xfrm>
              <a:off x="6676501" y="3721989"/>
              <a:ext cx="132448" cy="336430"/>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23" name="Oval 122">
              <a:extLst>
                <a:ext uri="{FF2B5EF4-FFF2-40B4-BE49-F238E27FC236}">
                  <a16:creationId xmlns:a16="http://schemas.microsoft.com/office/drawing/2014/main" id="{06CD5F8A-C244-D147-A499-C0391C1D90BA}"/>
                </a:ext>
              </a:extLst>
            </p:cNvPr>
            <p:cNvSpPr/>
            <p:nvPr/>
          </p:nvSpPr>
          <p:spPr>
            <a:xfrm>
              <a:off x="6639271" y="3522686"/>
              <a:ext cx="208443" cy="215315"/>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24" name="Rounded Rectangle 123">
              <a:extLst>
                <a:ext uri="{FF2B5EF4-FFF2-40B4-BE49-F238E27FC236}">
                  <a16:creationId xmlns:a16="http://schemas.microsoft.com/office/drawing/2014/main" id="{70AC7653-A6C5-5948-AABA-545FAAD27E0A}"/>
                </a:ext>
              </a:extLst>
            </p:cNvPr>
            <p:cNvSpPr/>
            <p:nvPr/>
          </p:nvSpPr>
          <p:spPr>
            <a:xfrm>
              <a:off x="7069144" y="3721989"/>
              <a:ext cx="132448" cy="336430"/>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25" name="Oval 124">
              <a:extLst>
                <a:ext uri="{FF2B5EF4-FFF2-40B4-BE49-F238E27FC236}">
                  <a16:creationId xmlns:a16="http://schemas.microsoft.com/office/drawing/2014/main" id="{28495CF0-ABBA-0947-9AF6-84F0EACB0B5F}"/>
                </a:ext>
              </a:extLst>
            </p:cNvPr>
            <p:cNvSpPr/>
            <p:nvPr/>
          </p:nvSpPr>
          <p:spPr>
            <a:xfrm>
              <a:off x="7031914" y="3522686"/>
              <a:ext cx="208443" cy="215315"/>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grpSp>
          <p:nvGrpSpPr>
            <p:cNvPr id="128" name="Group 127">
              <a:extLst>
                <a:ext uri="{FF2B5EF4-FFF2-40B4-BE49-F238E27FC236}">
                  <a16:creationId xmlns:a16="http://schemas.microsoft.com/office/drawing/2014/main" id="{08D933E4-DE73-5642-B0BE-3F3F030E9D4A}"/>
                </a:ext>
              </a:extLst>
            </p:cNvPr>
            <p:cNvGrpSpPr/>
            <p:nvPr/>
          </p:nvGrpSpPr>
          <p:grpSpPr>
            <a:xfrm>
              <a:off x="5807464" y="4192509"/>
              <a:ext cx="2252004" cy="535732"/>
              <a:chOff x="942174" y="5404296"/>
              <a:chExt cx="2252004" cy="535732"/>
            </a:xfrm>
            <a:solidFill>
              <a:srgbClr val="011893"/>
            </a:solidFill>
          </p:grpSpPr>
          <p:grpSp>
            <p:nvGrpSpPr>
              <p:cNvPr id="129" name="Group 128">
                <a:extLst>
                  <a:ext uri="{FF2B5EF4-FFF2-40B4-BE49-F238E27FC236}">
                    <a16:creationId xmlns:a16="http://schemas.microsoft.com/office/drawing/2014/main" id="{54D75E95-9B9A-7D4C-84B9-BAF446562009}"/>
                  </a:ext>
                </a:extLst>
              </p:cNvPr>
              <p:cNvGrpSpPr/>
              <p:nvPr/>
            </p:nvGrpSpPr>
            <p:grpSpPr>
              <a:xfrm>
                <a:off x="942174" y="5603598"/>
                <a:ext cx="2252004" cy="336430"/>
                <a:chOff x="942174" y="5603598"/>
                <a:chExt cx="2252004" cy="336430"/>
              </a:xfrm>
              <a:grpFill/>
            </p:grpSpPr>
            <p:sp>
              <p:nvSpPr>
                <p:cNvPr id="136" name="Rounded Rectangle 135">
                  <a:extLst>
                    <a:ext uri="{FF2B5EF4-FFF2-40B4-BE49-F238E27FC236}">
                      <a16:creationId xmlns:a16="http://schemas.microsoft.com/office/drawing/2014/main" id="{4169D5C2-41F6-2D49-BF04-560B799A1482}"/>
                    </a:ext>
                  </a:extLst>
                </p:cNvPr>
                <p:cNvSpPr/>
                <p:nvPr/>
              </p:nvSpPr>
              <p:spPr>
                <a:xfrm rot="19115001" flipH="1">
                  <a:off x="94217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37" name="Rounded Rectangle 136">
                  <a:extLst>
                    <a:ext uri="{FF2B5EF4-FFF2-40B4-BE49-F238E27FC236}">
                      <a16:creationId xmlns:a16="http://schemas.microsoft.com/office/drawing/2014/main" id="{7A94AB7D-7C83-B644-BC43-F58282DC9606}"/>
                    </a:ext>
                  </a:extLst>
                </p:cNvPr>
                <p:cNvSpPr/>
                <p:nvPr/>
              </p:nvSpPr>
              <p:spPr>
                <a:xfrm rot="2381177" flipH="1">
                  <a:off x="112890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38" name="Rounded Rectangle 137">
                  <a:extLst>
                    <a:ext uri="{FF2B5EF4-FFF2-40B4-BE49-F238E27FC236}">
                      <a16:creationId xmlns:a16="http://schemas.microsoft.com/office/drawing/2014/main" id="{0F55B799-F940-404E-A7F6-28788E9350A6}"/>
                    </a:ext>
                  </a:extLst>
                </p:cNvPr>
                <p:cNvSpPr/>
                <p:nvPr/>
              </p:nvSpPr>
              <p:spPr>
                <a:xfrm rot="19115001" flipH="1">
                  <a:off x="131663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39" name="Rounded Rectangle 138">
                  <a:extLst>
                    <a:ext uri="{FF2B5EF4-FFF2-40B4-BE49-F238E27FC236}">
                      <a16:creationId xmlns:a16="http://schemas.microsoft.com/office/drawing/2014/main" id="{89591E37-5A1B-1E42-951A-4237311B8994}"/>
                    </a:ext>
                  </a:extLst>
                </p:cNvPr>
                <p:cNvSpPr/>
                <p:nvPr/>
              </p:nvSpPr>
              <p:spPr>
                <a:xfrm rot="2381177" flipH="1">
                  <a:off x="150336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40" name="Rounded Rectangle 139">
                  <a:extLst>
                    <a:ext uri="{FF2B5EF4-FFF2-40B4-BE49-F238E27FC236}">
                      <a16:creationId xmlns:a16="http://schemas.microsoft.com/office/drawing/2014/main" id="{9170FE79-FE2A-7646-8015-7D88E39B558D}"/>
                    </a:ext>
                  </a:extLst>
                </p:cNvPr>
                <p:cNvSpPr/>
                <p:nvPr/>
              </p:nvSpPr>
              <p:spPr>
                <a:xfrm rot="19115001" flipH="1">
                  <a:off x="1729858"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41" name="Rounded Rectangle 140">
                  <a:extLst>
                    <a:ext uri="{FF2B5EF4-FFF2-40B4-BE49-F238E27FC236}">
                      <a16:creationId xmlns:a16="http://schemas.microsoft.com/office/drawing/2014/main" id="{9E645334-E9DB-B346-BB5A-305F47F707B4}"/>
                    </a:ext>
                  </a:extLst>
                </p:cNvPr>
                <p:cNvSpPr/>
                <p:nvPr/>
              </p:nvSpPr>
              <p:spPr>
                <a:xfrm rot="2381177" flipH="1">
                  <a:off x="1916588"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42" name="Rounded Rectangle 141">
                  <a:extLst>
                    <a:ext uri="{FF2B5EF4-FFF2-40B4-BE49-F238E27FC236}">
                      <a16:creationId xmlns:a16="http://schemas.microsoft.com/office/drawing/2014/main" id="{79602B6A-7D62-594A-9A13-633FC4B70B65}"/>
                    </a:ext>
                  </a:extLst>
                </p:cNvPr>
                <p:cNvSpPr/>
                <p:nvPr/>
              </p:nvSpPr>
              <p:spPr>
                <a:xfrm rot="19115001" flipH="1">
                  <a:off x="250488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43" name="Rounded Rectangle 142">
                  <a:extLst>
                    <a:ext uri="{FF2B5EF4-FFF2-40B4-BE49-F238E27FC236}">
                      <a16:creationId xmlns:a16="http://schemas.microsoft.com/office/drawing/2014/main" id="{C2FDEA0F-BC2A-9C4C-83E8-89742BB10A48}"/>
                    </a:ext>
                  </a:extLst>
                </p:cNvPr>
                <p:cNvSpPr/>
                <p:nvPr/>
              </p:nvSpPr>
              <p:spPr>
                <a:xfrm rot="2381177" flipH="1">
                  <a:off x="269161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44" name="Rounded Rectangle 143">
                  <a:extLst>
                    <a:ext uri="{FF2B5EF4-FFF2-40B4-BE49-F238E27FC236}">
                      <a16:creationId xmlns:a16="http://schemas.microsoft.com/office/drawing/2014/main" id="{E6A83435-F1CF-BE4B-9B11-94213568DD02}"/>
                    </a:ext>
                  </a:extLst>
                </p:cNvPr>
                <p:cNvSpPr/>
                <p:nvPr/>
              </p:nvSpPr>
              <p:spPr>
                <a:xfrm rot="19115001" flipH="1">
                  <a:off x="287934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45" name="Rounded Rectangle 144">
                  <a:extLst>
                    <a:ext uri="{FF2B5EF4-FFF2-40B4-BE49-F238E27FC236}">
                      <a16:creationId xmlns:a16="http://schemas.microsoft.com/office/drawing/2014/main" id="{6DE19E11-57AE-C34A-B24A-57153DECFD06}"/>
                    </a:ext>
                  </a:extLst>
                </p:cNvPr>
                <p:cNvSpPr/>
                <p:nvPr/>
              </p:nvSpPr>
              <p:spPr>
                <a:xfrm rot="2381177" flipH="1">
                  <a:off x="306607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46" name="Rounded Rectangle 145">
                  <a:extLst>
                    <a:ext uri="{FF2B5EF4-FFF2-40B4-BE49-F238E27FC236}">
                      <a16:creationId xmlns:a16="http://schemas.microsoft.com/office/drawing/2014/main" id="{BCC15AA9-0E47-8A4A-BC1B-CB1BF27E8C50}"/>
                    </a:ext>
                  </a:extLst>
                </p:cNvPr>
                <p:cNvSpPr/>
                <p:nvPr/>
              </p:nvSpPr>
              <p:spPr>
                <a:xfrm rot="19115001" flipH="1">
                  <a:off x="2122501"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47" name="Rounded Rectangle 146">
                  <a:extLst>
                    <a:ext uri="{FF2B5EF4-FFF2-40B4-BE49-F238E27FC236}">
                      <a16:creationId xmlns:a16="http://schemas.microsoft.com/office/drawing/2014/main" id="{77E2A147-ECA4-FE4E-98BE-310CE919803E}"/>
                    </a:ext>
                  </a:extLst>
                </p:cNvPr>
                <p:cNvSpPr/>
                <p:nvPr/>
              </p:nvSpPr>
              <p:spPr>
                <a:xfrm rot="2381177" flipH="1">
                  <a:off x="2309231"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48" name="Rounded Rectangle 147">
                  <a:extLst>
                    <a:ext uri="{FF2B5EF4-FFF2-40B4-BE49-F238E27FC236}">
                      <a16:creationId xmlns:a16="http://schemas.microsoft.com/office/drawing/2014/main" id="{F38497A5-F710-034E-A621-9A46562C941E}"/>
                    </a:ext>
                  </a:extLst>
                </p:cNvPr>
                <p:cNvSpPr/>
                <p:nvPr/>
              </p:nvSpPr>
              <p:spPr>
                <a:xfrm>
                  <a:off x="1812684"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49" name="Rounded Rectangle 148">
                  <a:extLst>
                    <a:ext uri="{FF2B5EF4-FFF2-40B4-BE49-F238E27FC236}">
                      <a16:creationId xmlns:a16="http://schemas.microsoft.com/office/drawing/2014/main" id="{C81F113F-E4F5-5249-B148-823C23749602}"/>
                    </a:ext>
                  </a:extLst>
                </p:cNvPr>
                <p:cNvSpPr/>
                <p:nvPr/>
              </p:nvSpPr>
              <p:spPr>
                <a:xfrm>
                  <a:off x="2205327"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50" name="Rounded Rectangle 149">
                  <a:extLst>
                    <a:ext uri="{FF2B5EF4-FFF2-40B4-BE49-F238E27FC236}">
                      <a16:creationId xmlns:a16="http://schemas.microsoft.com/office/drawing/2014/main" id="{87A61E97-DC76-D74E-B2DE-DC1F3D766305}"/>
                    </a:ext>
                  </a:extLst>
                </p:cNvPr>
                <p:cNvSpPr/>
                <p:nvPr/>
              </p:nvSpPr>
              <p:spPr>
                <a:xfrm>
                  <a:off x="258771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51" name="Rounded Rectangle 150">
                  <a:extLst>
                    <a:ext uri="{FF2B5EF4-FFF2-40B4-BE49-F238E27FC236}">
                      <a16:creationId xmlns:a16="http://schemas.microsoft.com/office/drawing/2014/main" id="{3A6A8B63-1ABB-864D-B2F9-D16EE608A9BE}"/>
                    </a:ext>
                  </a:extLst>
                </p:cNvPr>
                <p:cNvSpPr/>
                <p:nvPr/>
              </p:nvSpPr>
              <p:spPr>
                <a:xfrm>
                  <a:off x="296216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52" name="Rounded Rectangle 151">
                  <a:extLst>
                    <a:ext uri="{FF2B5EF4-FFF2-40B4-BE49-F238E27FC236}">
                      <a16:creationId xmlns:a16="http://schemas.microsoft.com/office/drawing/2014/main" id="{1CAE2074-29A1-604B-8605-BAAD56775678}"/>
                    </a:ext>
                  </a:extLst>
                </p:cNvPr>
                <p:cNvSpPr/>
                <p:nvPr/>
              </p:nvSpPr>
              <p:spPr>
                <a:xfrm>
                  <a:off x="139945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53" name="Rounded Rectangle 152">
                  <a:extLst>
                    <a:ext uri="{FF2B5EF4-FFF2-40B4-BE49-F238E27FC236}">
                      <a16:creationId xmlns:a16="http://schemas.microsoft.com/office/drawing/2014/main" id="{A9F2E6DD-6EFE-9946-B46E-AFB8D459B048}"/>
                    </a:ext>
                  </a:extLst>
                </p:cNvPr>
                <p:cNvSpPr/>
                <p:nvPr/>
              </p:nvSpPr>
              <p:spPr>
                <a:xfrm>
                  <a:off x="102500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grpSp>
          <p:sp>
            <p:nvSpPr>
              <p:cNvPr id="130" name="Oval 129">
                <a:extLst>
                  <a:ext uri="{FF2B5EF4-FFF2-40B4-BE49-F238E27FC236}">
                    <a16:creationId xmlns:a16="http://schemas.microsoft.com/office/drawing/2014/main" id="{E8812487-A321-4F44-8B8F-55C2023B2614}"/>
                  </a:ext>
                </a:extLst>
              </p:cNvPr>
              <p:cNvSpPr/>
              <p:nvPr/>
            </p:nvSpPr>
            <p:spPr>
              <a:xfrm>
                <a:off x="98777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31" name="Oval 130">
                <a:extLst>
                  <a:ext uri="{FF2B5EF4-FFF2-40B4-BE49-F238E27FC236}">
                    <a16:creationId xmlns:a16="http://schemas.microsoft.com/office/drawing/2014/main" id="{5C8AC621-6D4F-1D4B-83FF-DDD8FA201315}"/>
                  </a:ext>
                </a:extLst>
              </p:cNvPr>
              <p:cNvSpPr/>
              <p:nvPr/>
            </p:nvSpPr>
            <p:spPr>
              <a:xfrm>
                <a:off x="136222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32" name="Oval 131">
                <a:extLst>
                  <a:ext uri="{FF2B5EF4-FFF2-40B4-BE49-F238E27FC236}">
                    <a16:creationId xmlns:a16="http://schemas.microsoft.com/office/drawing/2014/main" id="{BBBE7EF5-D3E0-6A48-999E-77132FB4AF27}"/>
                  </a:ext>
                </a:extLst>
              </p:cNvPr>
              <p:cNvSpPr/>
              <p:nvPr/>
            </p:nvSpPr>
            <p:spPr>
              <a:xfrm>
                <a:off x="1775454"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33" name="Oval 132">
                <a:extLst>
                  <a:ext uri="{FF2B5EF4-FFF2-40B4-BE49-F238E27FC236}">
                    <a16:creationId xmlns:a16="http://schemas.microsoft.com/office/drawing/2014/main" id="{CD05679C-E128-E244-93E5-D66834E31DF1}"/>
                  </a:ext>
                </a:extLst>
              </p:cNvPr>
              <p:cNvSpPr/>
              <p:nvPr/>
            </p:nvSpPr>
            <p:spPr>
              <a:xfrm>
                <a:off x="2168097"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34" name="Oval 133">
                <a:extLst>
                  <a:ext uri="{FF2B5EF4-FFF2-40B4-BE49-F238E27FC236}">
                    <a16:creationId xmlns:a16="http://schemas.microsoft.com/office/drawing/2014/main" id="{CE654567-AD1D-DB4B-AD34-FA52E087FC85}"/>
                  </a:ext>
                </a:extLst>
              </p:cNvPr>
              <p:cNvSpPr/>
              <p:nvPr/>
            </p:nvSpPr>
            <p:spPr>
              <a:xfrm>
                <a:off x="255048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135" name="Oval 134">
                <a:extLst>
                  <a:ext uri="{FF2B5EF4-FFF2-40B4-BE49-F238E27FC236}">
                    <a16:creationId xmlns:a16="http://schemas.microsoft.com/office/drawing/2014/main" id="{F75A58F3-FEF1-FA4C-AFE9-8A75476C8010}"/>
                  </a:ext>
                </a:extLst>
              </p:cNvPr>
              <p:cNvSpPr/>
              <p:nvPr/>
            </p:nvSpPr>
            <p:spPr>
              <a:xfrm>
                <a:off x="292493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grpSp>
        <p:grpSp>
          <p:nvGrpSpPr>
            <p:cNvPr id="199" name="Group 198">
              <a:extLst>
                <a:ext uri="{FF2B5EF4-FFF2-40B4-BE49-F238E27FC236}">
                  <a16:creationId xmlns:a16="http://schemas.microsoft.com/office/drawing/2014/main" id="{0606FE47-D007-2549-8C87-5E8098F46917}"/>
                </a:ext>
              </a:extLst>
            </p:cNvPr>
            <p:cNvGrpSpPr/>
            <p:nvPr/>
          </p:nvGrpSpPr>
          <p:grpSpPr>
            <a:xfrm>
              <a:off x="545379" y="1852025"/>
              <a:ext cx="3814102" cy="3835400"/>
              <a:chOff x="872198" y="1803430"/>
              <a:chExt cx="3814102" cy="3835400"/>
            </a:xfrm>
          </p:grpSpPr>
          <p:sp>
            <p:nvSpPr>
              <p:cNvPr id="200" name="Rounded Rectangle 199">
                <a:extLst>
                  <a:ext uri="{FF2B5EF4-FFF2-40B4-BE49-F238E27FC236}">
                    <a16:creationId xmlns:a16="http://schemas.microsoft.com/office/drawing/2014/main" id="{E18CBC43-195C-2F40-B617-DF0ED2B36B2A}"/>
                  </a:ext>
                </a:extLst>
              </p:cNvPr>
              <p:cNvSpPr/>
              <p:nvPr/>
            </p:nvSpPr>
            <p:spPr>
              <a:xfrm>
                <a:off x="872198" y="1803430"/>
                <a:ext cx="3814102" cy="3835400"/>
              </a:xfrm>
              <a:prstGeom prst="round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02" name="TextBox 201">
                <a:extLst>
                  <a:ext uri="{FF2B5EF4-FFF2-40B4-BE49-F238E27FC236}">
                    <a16:creationId xmlns:a16="http://schemas.microsoft.com/office/drawing/2014/main" id="{313DC5A1-34A8-6B42-919F-3266F34ADBB5}"/>
                  </a:ext>
                </a:extLst>
              </p:cNvPr>
              <p:cNvSpPr txBox="1"/>
              <p:nvPr/>
            </p:nvSpPr>
            <p:spPr>
              <a:xfrm>
                <a:off x="969817" y="1943100"/>
                <a:ext cx="3530745" cy="1569660"/>
              </a:xfrm>
              <a:prstGeom prst="rect">
                <a:avLst/>
              </a:prstGeom>
              <a:noFill/>
            </p:spPr>
            <p:txBody>
              <a:bodyPr wrap="square" rtlCol="0">
                <a:spAutoFit/>
              </a:bodyPr>
              <a:lstStyle/>
              <a:p>
                <a:pPr algn="ctr"/>
                <a:r>
                  <a:rPr lang="en-US" sz="2400" dirty="0">
                    <a:solidFill>
                      <a:srgbClr val="002959"/>
                    </a:solidFill>
                    <a:latin typeface="Franklin Gothic Medium" panose="020B0603020102020204" pitchFamily="34" charset="0"/>
                  </a:rPr>
                  <a:t>More than</a:t>
                </a:r>
                <a:br>
                  <a:rPr lang="en-US" sz="2400" dirty="0">
                    <a:solidFill>
                      <a:srgbClr val="002959"/>
                    </a:solidFill>
                    <a:latin typeface="Franklin Gothic Medium" panose="020B0603020102020204" pitchFamily="34" charset="0"/>
                  </a:rPr>
                </a:br>
                <a:r>
                  <a:rPr lang="en-US" sz="4800" dirty="0">
                    <a:solidFill>
                      <a:srgbClr val="002959"/>
                    </a:solidFill>
                    <a:latin typeface="Franklin Gothic Medium" panose="020B0603020102020204" pitchFamily="34" charset="0"/>
                  </a:rPr>
                  <a:t>1 in 6 </a:t>
                </a:r>
              </a:p>
              <a:p>
                <a:pPr algn="ctr"/>
                <a:r>
                  <a:rPr lang="en-US" sz="2400" dirty="0">
                    <a:solidFill>
                      <a:srgbClr val="002959"/>
                    </a:solidFill>
                    <a:latin typeface="Franklin Gothic Medium" panose="020B0603020102020204" pitchFamily="34" charset="0"/>
                  </a:rPr>
                  <a:t>WOMEN</a:t>
                </a:r>
              </a:p>
            </p:txBody>
          </p:sp>
          <p:grpSp>
            <p:nvGrpSpPr>
              <p:cNvPr id="203" name="Group 202">
                <a:extLst>
                  <a:ext uri="{FF2B5EF4-FFF2-40B4-BE49-F238E27FC236}">
                    <a16:creationId xmlns:a16="http://schemas.microsoft.com/office/drawing/2014/main" id="{246953FE-6ED4-AA45-BF85-6D13F0B44BD9}"/>
                  </a:ext>
                </a:extLst>
              </p:cNvPr>
              <p:cNvGrpSpPr/>
              <p:nvPr/>
            </p:nvGrpSpPr>
            <p:grpSpPr>
              <a:xfrm>
                <a:off x="1554126" y="3977631"/>
                <a:ext cx="2549302" cy="521558"/>
                <a:chOff x="5433017" y="3775296"/>
                <a:chExt cx="2549302" cy="521558"/>
              </a:xfrm>
            </p:grpSpPr>
            <p:grpSp>
              <p:nvGrpSpPr>
                <p:cNvPr id="204" name="Group 203">
                  <a:extLst>
                    <a:ext uri="{FF2B5EF4-FFF2-40B4-BE49-F238E27FC236}">
                      <a16:creationId xmlns:a16="http://schemas.microsoft.com/office/drawing/2014/main" id="{C6BC508C-6F6E-4645-8488-D34D96557820}"/>
                    </a:ext>
                  </a:extLst>
                </p:cNvPr>
                <p:cNvGrpSpPr/>
                <p:nvPr/>
              </p:nvGrpSpPr>
              <p:grpSpPr>
                <a:xfrm>
                  <a:off x="7633479" y="3981822"/>
                  <a:ext cx="348840" cy="57856"/>
                  <a:chOff x="5440187" y="1874561"/>
                  <a:chExt cx="359332" cy="59191"/>
                </a:xfrm>
                <a:solidFill>
                  <a:srgbClr val="FFFF00"/>
                </a:solidFill>
              </p:grpSpPr>
              <p:sp>
                <p:nvSpPr>
                  <p:cNvPr id="230" name="Rounded Rectangle 229">
                    <a:extLst>
                      <a:ext uri="{FF2B5EF4-FFF2-40B4-BE49-F238E27FC236}">
                        <a16:creationId xmlns:a16="http://schemas.microsoft.com/office/drawing/2014/main" id="{D7E85747-3E64-F64D-AD2A-1009843DC489}"/>
                      </a:ext>
                    </a:extLst>
                  </p:cNvPr>
                  <p:cNvSpPr/>
                  <p:nvPr/>
                </p:nvSpPr>
                <p:spPr>
                  <a:xfrm rot="19115001" flipH="1">
                    <a:off x="5440187" y="1887715"/>
                    <a:ext cx="144463" cy="4603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sp>
                <p:nvSpPr>
                  <p:cNvPr id="231" name="Rounded Rectangle 230">
                    <a:extLst>
                      <a:ext uri="{FF2B5EF4-FFF2-40B4-BE49-F238E27FC236}">
                        <a16:creationId xmlns:a16="http://schemas.microsoft.com/office/drawing/2014/main" id="{593B2F2B-7B5C-BC45-AB84-23ABD80AB755}"/>
                      </a:ext>
                    </a:extLst>
                  </p:cNvPr>
                  <p:cNvSpPr/>
                  <p:nvPr/>
                </p:nvSpPr>
                <p:spPr>
                  <a:xfrm rot="2381177" flipH="1">
                    <a:off x="5655056" y="1874561"/>
                    <a:ext cx="144463" cy="476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grpSp>
              <p:nvGrpSpPr>
                <p:cNvPr id="205" name="Group 204">
                  <a:extLst>
                    <a:ext uri="{FF2B5EF4-FFF2-40B4-BE49-F238E27FC236}">
                      <a16:creationId xmlns:a16="http://schemas.microsoft.com/office/drawing/2014/main" id="{865FA88F-F743-1343-974B-3F751451D71E}"/>
                    </a:ext>
                  </a:extLst>
                </p:cNvPr>
                <p:cNvGrpSpPr/>
                <p:nvPr/>
              </p:nvGrpSpPr>
              <p:grpSpPr>
                <a:xfrm>
                  <a:off x="5433017" y="3775296"/>
                  <a:ext cx="1768255" cy="521558"/>
                  <a:chOff x="5433017" y="3775296"/>
                  <a:chExt cx="1768255" cy="521558"/>
                </a:xfrm>
                <a:solidFill>
                  <a:srgbClr val="011893"/>
                </a:solidFill>
              </p:grpSpPr>
              <p:sp>
                <p:nvSpPr>
                  <p:cNvPr id="206" name="Oval 205">
                    <a:extLst>
                      <a:ext uri="{FF2B5EF4-FFF2-40B4-BE49-F238E27FC236}">
                        <a16:creationId xmlns:a16="http://schemas.microsoft.com/office/drawing/2014/main" id="{7F531BCB-6F95-C34B-99AF-F22755626586}"/>
                      </a:ext>
                    </a:extLst>
                  </p:cNvPr>
                  <p:cNvSpPr/>
                  <p:nvPr/>
                </p:nvSpPr>
                <p:spPr>
                  <a:xfrm>
                    <a:off x="5475959"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07" name="Rounded Rectangle 206">
                    <a:extLst>
                      <a:ext uri="{FF2B5EF4-FFF2-40B4-BE49-F238E27FC236}">
                        <a16:creationId xmlns:a16="http://schemas.microsoft.com/office/drawing/2014/main" id="{2A38CBD4-365E-4F40-BDEC-DD8D609C3A2C}"/>
                      </a:ext>
                    </a:extLst>
                  </p:cNvPr>
                  <p:cNvSpPr/>
                  <p:nvPr/>
                </p:nvSpPr>
                <p:spPr>
                  <a:xfrm rot="19115001" flipH="1">
                    <a:off x="5433017"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08" name="Rounded Rectangle 207">
                    <a:extLst>
                      <a:ext uri="{FF2B5EF4-FFF2-40B4-BE49-F238E27FC236}">
                        <a16:creationId xmlns:a16="http://schemas.microsoft.com/office/drawing/2014/main" id="{8A664CA7-E824-7541-8D00-9E0F79C8D646}"/>
                      </a:ext>
                    </a:extLst>
                  </p:cNvPr>
                  <p:cNvSpPr/>
                  <p:nvPr/>
                </p:nvSpPr>
                <p:spPr>
                  <a:xfrm rot="2381177" flipH="1">
                    <a:off x="5608878"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09" name="Oval 208">
                    <a:extLst>
                      <a:ext uri="{FF2B5EF4-FFF2-40B4-BE49-F238E27FC236}">
                        <a16:creationId xmlns:a16="http://schemas.microsoft.com/office/drawing/2014/main" id="{6AED1D15-575C-D84C-906F-805C94F582CB}"/>
                      </a:ext>
                    </a:extLst>
                  </p:cNvPr>
                  <p:cNvSpPr/>
                  <p:nvPr/>
                </p:nvSpPr>
                <p:spPr>
                  <a:xfrm>
                    <a:off x="5828622"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10" name="Rounded Rectangle 209">
                    <a:extLst>
                      <a:ext uri="{FF2B5EF4-FFF2-40B4-BE49-F238E27FC236}">
                        <a16:creationId xmlns:a16="http://schemas.microsoft.com/office/drawing/2014/main" id="{E6B59ADE-C4FA-864C-A748-C757443F2988}"/>
                      </a:ext>
                    </a:extLst>
                  </p:cNvPr>
                  <p:cNvSpPr/>
                  <p:nvPr/>
                </p:nvSpPr>
                <p:spPr>
                  <a:xfrm rot="19115001" flipH="1">
                    <a:off x="5785679"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11" name="Rounded Rectangle 210">
                    <a:extLst>
                      <a:ext uri="{FF2B5EF4-FFF2-40B4-BE49-F238E27FC236}">
                        <a16:creationId xmlns:a16="http://schemas.microsoft.com/office/drawing/2014/main" id="{CAA81E30-FD44-D846-A1EA-2EE896DECD72}"/>
                      </a:ext>
                    </a:extLst>
                  </p:cNvPr>
                  <p:cNvSpPr/>
                  <p:nvPr/>
                </p:nvSpPr>
                <p:spPr>
                  <a:xfrm rot="2381177" flipH="1">
                    <a:off x="5961541"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12" name="Oval 211">
                    <a:extLst>
                      <a:ext uri="{FF2B5EF4-FFF2-40B4-BE49-F238E27FC236}">
                        <a16:creationId xmlns:a16="http://schemas.microsoft.com/office/drawing/2014/main" id="{32C305B3-D92B-2C47-B4EC-CC3D7B5E854F}"/>
                      </a:ext>
                    </a:extLst>
                  </p:cNvPr>
                  <p:cNvSpPr/>
                  <p:nvPr/>
                </p:nvSpPr>
                <p:spPr>
                  <a:xfrm>
                    <a:off x="6217793"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13" name="Rounded Rectangle 212">
                    <a:extLst>
                      <a:ext uri="{FF2B5EF4-FFF2-40B4-BE49-F238E27FC236}">
                        <a16:creationId xmlns:a16="http://schemas.microsoft.com/office/drawing/2014/main" id="{98409914-15BC-B049-ACF4-3CBC16B79CEB}"/>
                      </a:ext>
                    </a:extLst>
                  </p:cNvPr>
                  <p:cNvSpPr/>
                  <p:nvPr/>
                </p:nvSpPr>
                <p:spPr>
                  <a:xfrm rot="19115001" flipH="1">
                    <a:off x="6174851"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14" name="Rounded Rectangle 213">
                    <a:extLst>
                      <a:ext uri="{FF2B5EF4-FFF2-40B4-BE49-F238E27FC236}">
                        <a16:creationId xmlns:a16="http://schemas.microsoft.com/office/drawing/2014/main" id="{2D34B0F5-5886-BC45-8CCC-0E1973920773}"/>
                      </a:ext>
                    </a:extLst>
                  </p:cNvPr>
                  <p:cNvSpPr/>
                  <p:nvPr/>
                </p:nvSpPr>
                <p:spPr>
                  <a:xfrm rot="2381177" flipH="1">
                    <a:off x="6350711"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15" name="Oval 214">
                    <a:extLst>
                      <a:ext uri="{FF2B5EF4-FFF2-40B4-BE49-F238E27FC236}">
                        <a16:creationId xmlns:a16="http://schemas.microsoft.com/office/drawing/2014/main" id="{184F32AC-70ED-9543-B14D-50A22FDCC497}"/>
                      </a:ext>
                    </a:extLst>
                  </p:cNvPr>
                  <p:cNvSpPr/>
                  <p:nvPr/>
                </p:nvSpPr>
                <p:spPr>
                  <a:xfrm>
                    <a:off x="6947705"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16" name="Rounded Rectangle 215">
                    <a:extLst>
                      <a:ext uri="{FF2B5EF4-FFF2-40B4-BE49-F238E27FC236}">
                        <a16:creationId xmlns:a16="http://schemas.microsoft.com/office/drawing/2014/main" id="{98DD1EF9-1368-6246-9CAE-4401BED1C4E5}"/>
                      </a:ext>
                    </a:extLst>
                  </p:cNvPr>
                  <p:cNvSpPr/>
                  <p:nvPr/>
                </p:nvSpPr>
                <p:spPr>
                  <a:xfrm rot="19115001" flipH="1">
                    <a:off x="6904763"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17" name="Rounded Rectangle 216">
                    <a:extLst>
                      <a:ext uri="{FF2B5EF4-FFF2-40B4-BE49-F238E27FC236}">
                        <a16:creationId xmlns:a16="http://schemas.microsoft.com/office/drawing/2014/main" id="{A5F4F297-05CD-BE45-AFD0-5EC721556136}"/>
                      </a:ext>
                    </a:extLst>
                  </p:cNvPr>
                  <p:cNvSpPr/>
                  <p:nvPr/>
                </p:nvSpPr>
                <p:spPr>
                  <a:xfrm rot="2381177" flipH="1">
                    <a:off x="7080624"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21" name="Oval 220">
                    <a:extLst>
                      <a:ext uri="{FF2B5EF4-FFF2-40B4-BE49-F238E27FC236}">
                        <a16:creationId xmlns:a16="http://schemas.microsoft.com/office/drawing/2014/main" id="{0C0EF1FD-1075-3D4E-978E-A77C187076F0}"/>
                      </a:ext>
                    </a:extLst>
                  </p:cNvPr>
                  <p:cNvSpPr/>
                  <p:nvPr/>
                </p:nvSpPr>
                <p:spPr>
                  <a:xfrm>
                    <a:off x="6587581"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22" name="Rounded Rectangle 221">
                    <a:extLst>
                      <a:ext uri="{FF2B5EF4-FFF2-40B4-BE49-F238E27FC236}">
                        <a16:creationId xmlns:a16="http://schemas.microsoft.com/office/drawing/2014/main" id="{5D2BB723-DBD8-C146-97D5-0FAEB2B648E2}"/>
                      </a:ext>
                    </a:extLst>
                  </p:cNvPr>
                  <p:cNvSpPr/>
                  <p:nvPr/>
                </p:nvSpPr>
                <p:spPr>
                  <a:xfrm rot="19115001" flipH="1">
                    <a:off x="6544639"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23" name="Rounded Rectangle 222">
                    <a:extLst>
                      <a:ext uri="{FF2B5EF4-FFF2-40B4-BE49-F238E27FC236}">
                        <a16:creationId xmlns:a16="http://schemas.microsoft.com/office/drawing/2014/main" id="{E2BF52DE-6CC3-7A45-A5E5-E15C36157982}"/>
                      </a:ext>
                    </a:extLst>
                  </p:cNvPr>
                  <p:cNvSpPr/>
                  <p:nvPr/>
                </p:nvSpPr>
                <p:spPr>
                  <a:xfrm rot="2381177" flipH="1">
                    <a:off x="6720499"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24" name="Rounded Rectangle 223">
                    <a:extLst>
                      <a:ext uri="{FF2B5EF4-FFF2-40B4-BE49-F238E27FC236}">
                        <a16:creationId xmlns:a16="http://schemas.microsoft.com/office/drawing/2014/main" id="{073F54C4-DB10-A349-A82D-6173D3A707F5}"/>
                      </a:ext>
                    </a:extLst>
                  </p:cNvPr>
                  <p:cNvSpPr/>
                  <p:nvPr/>
                </p:nvSpPr>
                <p:spPr>
                  <a:xfrm>
                    <a:off x="5511022"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25" name="Rounded Rectangle 224">
                    <a:extLst>
                      <a:ext uri="{FF2B5EF4-FFF2-40B4-BE49-F238E27FC236}">
                        <a16:creationId xmlns:a16="http://schemas.microsoft.com/office/drawing/2014/main" id="{C5239A68-3D78-7E4B-8016-46AD4002AB37}"/>
                      </a:ext>
                    </a:extLst>
                  </p:cNvPr>
                  <p:cNvSpPr/>
                  <p:nvPr/>
                </p:nvSpPr>
                <p:spPr>
                  <a:xfrm>
                    <a:off x="5863684"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26" name="Rounded Rectangle 225">
                    <a:extLst>
                      <a:ext uri="{FF2B5EF4-FFF2-40B4-BE49-F238E27FC236}">
                        <a16:creationId xmlns:a16="http://schemas.microsoft.com/office/drawing/2014/main" id="{C886368D-F55A-B74B-8E29-96AA7FC404C6}"/>
                      </a:ext>
                    </a:extLst>
                  </p:cNvPr>
                  <p:cNvSpPr/>
                  <p:nvPr/>
                </p:nvSpPr>
                <p:spPr>
                  <a:xfrm>
                    <a:off x="6252856"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27" name="Rounded Rectangle 226">
                    <a:extLst>
                      <a:ext uri="{FF2B5EF4-FFF2-40B4-BE49-F238E27FC236}">
                        <a16:creationId xmlns:a16="http://schemas.microsoft.com/office/drawing/2014/main" id="{3E4029DA-A491-6442-BBB1-CB5CDA61AE98}"/>
                      </a:ext>
                    </a:extLst>
                  </p:cNvPr>
                  <p:cNvSpPr/>
                  <p:nvPr/>
                </p:nvSpPr>
                <p:spPr>
                  <a:xfrm>
                    <a:off x="6622644"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sp>
                <p:nvSpPr>
                  <p:cNvPr id="228" name="Rounded Rectangle 227">
                    <a:extLst>
                      <a:ext uri="{FF2B5EF4-FFF2-40B4-BE49-F238E27FC236}">
                        <a16:creationId xmlns:a16="http://schemas.microsoft.com/office/drawing/2014/main" id="{4881C53E-66AE-D749-8CB3-79D999397DB7}"/>
                      </a:ext>
                    </a:extLst>
                  </p:cNvPr>
                  <p:cNvSpPr/>
                  <p:nvPr/>
                </p:nvSpPr>
                <p:spPr>
                  <a:xfrm>
                    <a:off x="6982767"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4BACC6"/>
                      </a:solidFill>
                    </a:endParaRPr>
                  </a:p>
                </p:txBody>
              </p:sp>
            </p:grpSp>
          </p:grpSp>
        </p:grpSp>
        <p:grpSp>
          <p:nvGrpSpPr>
            <p:cNvPr id="183" name="Group 182">
              <a:extLst>
                <a:ext uri="{FF2B5EF4-FFF2-40B4-BE49-F238E27FC236}">
                  <a16:creationId xmlns:a16="http://schemas.microsoft.com/office/drawing/2014/main" id="{48100DE5-FDEC-D041-8D72-15630FE08E0A}"/>
                </a:ext>
              </a:extLst>
            </p:cNvPr>
            <p:cNvGrpSpPr/>
            <p:nvPr/>
          </p:nvGrpSpPr>
          <p:grpSpPr>
            <a:xfrm>
              <a:off x="3079481" y="4033105"/>
              <a:ext cx="301565" cy="521559"/>
              <a:chOff x="5440187" y="1651162"/>
              <a:chExt cx="359332" cy="540274"/>
            </a:xfrm>
            <a:solidFill>
              <a:schemeClr val="bg1"/>
            </a:solidFill>
          </p:grpSpPr>
          <p:sp>
            <p:nvSpPr>
              <p:cNvPr id="184" name="Rounded Rectangle 183">
                <a:extLst>
                  <a:ext uri="{FF2B5EF4-FFF2-40B4-BE49-F238E27FC236}">
                    <a16:creationId xmlns:a16="http://schemas.microsoft.com/office/drawing/2014/main" id="{87366B69-7A4B-8B40-9B0D-B43600B401E6}"/>
                  </a:ext>
                </a:extLst>
              </p:cNvPr>
              <p:cNvSpPr/>
              <p:nvPr/>
            </p:nvSpPr>
            <p:spPr>
              <a:xfrm rot="19115001" flipH="1">
                <a:off x="5440187" y="1887715"/>
                <a:ext cx="144463" cy="4603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sp>
            <p:nvSpPr>
              <p:cNvPr id="185" name="Rounded Rectangle 184">
                <a:extLst>
                  <a:ext uri="{FF2B5EF4-FFF2-40B4-BE49-F238E27FC236}">
                    <a16:creationId xmlns:a16="http://schemas.microsoft.com/office/drawing/2014/main" id="{52DDF2C4-40FC-6445-B450-43EC21B0DD47}"/>
                  </a:ext>
                </a:extLst>
              </p:cNvPr>
              <p:cNvSpPr/>
              <p:nvPr/>
            </p:nvSpPr>
            <p:spPr>
              <a:xfrm rot="2381177" flipH="1">
                <a:off x="5655056" y="1874561"/>
                <a:ext cx="144463" cy="4762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sp>
            <p:nvSpPr>
              <p:cNvPr id="186" name="Rounded Rectangle 185">
                <a:extLst>
                  <a:ext uri="{FF2B5EF4-FFF2-40B4-BE49-F238E27FC236}">
                    <a16:creationId xmlns:a16="http://schemas.microsoft.com/office/drawing/2014/main" id="{9B9D544B-0553-FF45-9747-8F52B295187D}"/>
                  </a:ext>
                </a:extLst>
              </p:cNvPr>
              <p:cNvSpPr/>
              <p:nvPr/>
            </p:nvSpPr>
            <p:spPr>
              <a:xfrm>
                <a:off x="5544315" y="1823136"/>
                <a:ext cx="149225" cy="3683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sp>
            <p:nvSpPr>
              <p:cNvPr id="187" name="Oval 186">
                <a:extLst>
                  <a:ext uri="{FF2B5EF4-FFF2-40B4-BE49-F238E27FC236}">
                    <a16:creationId xmlns:a16="http://schemas.microsoft.com/office/drawing/2014/main" id="{596EB47B-AE28-1944-9CD7-8A7025BFC77C}"/>
                  </a:ext>
                </a:extLst>
              </p:cNvPr>
              <p:cNvSpPr/>
              <p:nvPr/>
            </p:nvSpPr>
            <p:spPr>
              <a:xfrm>
                <a:off x="5492188" y="1651162"/>
                <a:ext cx="236538" cy="2349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grpSp>
      <p:sp>
        <p:nvSpPr>
          <p:cNvPr id="5" name="Title 4">
            <a:extLst>
              <a:ext uri="{FF2B5EF4-FFF2-40B4-BE49-F238E27FC236}">
                <a16:creationId xmlns:a16="http://schemas.microsoft.com/office/drawing/2014/main" id="{3E5598B1-F645-C747-B751-FCB7DEB7E4F6}"/>
              </a:ext>
            </a:extLst>
          </p:cNvPr>
          <p:cNvSpPr>
            <a:spLocks noGrp="1"/>
          </p:cNvSpPr>
          <p:nvPr>
            <p:ph type="title"/>
          </p:nvPr>
        </p:nvSpPr>
        <p:spPr/>
        <p:txBody>
          <a:bodyPr/>
          <a:lstStyle/>
          <a:p>
            <a:r>
              <a:rPr lang="en-US"/>
              <a:t>Prevalence in a Lifetime</a:t>
            </a:r>
            <a:endParaRPr lang="en-US" dirty="0"/>
          </a:p>
        </p:txBody>
      </p:sp>
      <p:sp>
        <p:nvSpPr>
          <p:cNvPr id="4" name="Rectangle 3"/>
          <p:cNvSpPr/>
          <p:nvPr/>
        </p:nvSpPr>
        <p:spPr>
          <a:xfrm>
            <a:off x="-55041" y="5678289"/>
            <a:ext cx="9199041" cy="709040"/>
          </a:xfrm>
          <a:prstGeom prst="rect">
            <a:avLst/>
          </a:prstGeom>
        </p:spPr>
        <p:txBody>
          <a:bodyPr wrap="square">
            <a:spAutoFit/>
          </a:bodyPr>
          <a:lstStyle/>
          <a:p>
            <a:pPr marR="0" lvl="0" algn="r">
              <a:lnSpc>
                <a:spcPct val="95000"/>
              </a:lnSpc>
              <a:spcBef>
                <a:spcPts val="520"/>
              </a:spcBef>
              <a:spcAft>
                <a:spcPts val="0"/>
              </a:spcAft>
            </a:pPr>
            <a:r>
              <a:rPr lang="en-US" sz="14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Smith, S.G., Zhang, X., </a:t>
            </a:r>
            <a:r>
              <a:rPr lang="en-US" sz="1400" dirty="0" err="1">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Basile</a:t>
            </a:r>
            <a:r>
              <a:rPr lang="en-US" sz="14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K.C., Merrick, M.T., Wang, J., </a:t>
            </a:r>
            <a:r>
              <a:rPr lang="en-US" sz="1400" dirty="0" err="1">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Kresnow</a:t>
            </a:r>
            <a:r>
              <a:rPr lang="en-US" sz="1400" dirty="0">
                <a:solidFill>
                  <a:srgbClr val="002060"/>
                </a:solidFill>
                <a:latin typeface="Brandon Grotesque Medium" panose="020B0603020203060202" pitchFamily="34" charset="0"/>
                <a:ea typeface="Bookman Old Style" panose="02050604050505020204" pitchFamily="18" charset="0"/>
                <a:cs typeface="Bookman Old Style" panose="02050604050505020204" pitchFamily="18" charset="0"/>
              </a:rPr>
              <a:t>, M., &amp; Chen, J. (2018). The National Intimate Partner and Sexual Violence Survey (NISVS): 2015 Data Brief. Atlanta, GA: National Center for Injury Prevention and Control, Centers for Disease Control and Prevention.</a:t>
            </a:r>
            <a:endParaRPr lang="en-US" sz="1400" dirty="0">
              <a:solidFill>
                <a:srgbClr val="002060"/>
              </a:solidFill>
              <a:effectLst/>
              <a:latin typeface="Brandon Grotesque Medium" panose="020B0603020203060202" pitchFamily="34" charset="0"/>
              <a:ea typeface="Bookman Old Style" panose="02050604050505020204" pitchFamily="18" charset="0"/>
              <a:cs typeface="Bookman Old Style" panose="02050604050505020204" pitchFamily="18"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7D369702-3992-482F-B811-4AD31F1DA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660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58242" y="1339500"/>
            <a:ext cx="8258212" cy="4649095"/>
          </a:xfrm>
          <a:prstGeom prst="roundRect">
            <a:avLst/>
          </a:prstGeom>
          <a:solidFill>
            <a:schemeClr val="bg1"/>
          </a:solidFill>
          <a:ln>
            <a:solidFill>
              <a:srgbClr val="002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2947" y="190376"/>
            <a:ext cx="8840486" cy="1325563"/>
          </a:xfrm>
        </p:spPr>
        <p:txBody>
          <a:bodyPr/>
          <a:lstStyle/>
          <a:p>
            <a:r>
              <a:rPr lang="en-US" dirty="0"/>
              <a:t>Victim and Offender Relationships</a:t>
            </a:r>
          </a:p>
        </p:txBody>
      </p:sp>
      <p:graphicFrame>
        <p:nvGraphicFramePr>
          <p:cNvPr id="9" name="Chart 8"/>
          <p:cNvGraphicFramePr/>
          <p:nvPr/>
        </p:nvGraphicFramePr>
        <p:xfrm>
          <a:off x="558242" y="1489681"/>
          <a:ext cx="8585757" cy="449891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Chart, timeline&#10;&#10;Description automatically generated">
            <a:extLst>
              <a:ext uri="{FF2B5EF4-FFF2-40B4-BE49-F238E27FC236}">
                <a16:creationId xmlns:a16="http://schemas.microsoft.com/office/drawing/2014/main" id="{108B9E7E-1CB2-4628-93F2-4187A0C85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219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Stalking Can be Dangerous</a:t>
            </a:r>
          </a:p>
        </p:txBody>
      </p:sp>
      <p:sp>
        <p:nvSpPr>
          <p:cNvPr id="4" name="Content Placeholder 3"/>
          <p:cNvSpPr>
            <a:spLocks noGrp="1"/>
          </p:cNvSpPr>
          <p:nvPr>
            <p:ph idx="1"/>
          </p:nvPr>
        </p:nvSpPr>
        <p:spPr/>
        <p:txBody>
          <a:bodyPr/>
          <a:lstStyle/>
          <a:p>
            <a:r>
              <a:rPr lang="en-US" b="1" dirty="0">
                <a:solidFill>
                  <a:srgbClr val="002959"/>
                </a:solidFill>
                <a:latin typeface="Brandon Grotesque Medium" panose="020B0603020203060202" pitchFamily="34" charset="0"/>
              </a:rPr>
              <a:t>Over 1 in 5 stalking cases involve a direct attack on the victim.</a:t>
            </a:r>
          </a:p>
          <a:p>
            <a:r>
              <a:rPr lang="en-US" b="1" dirty="0">
                <a:solidFill>
                  <a:srgbClr val="002959"/>
                </a:solidFill>
                <a:latin typeface="Brandon Grotesque Medium" panose="020B0603020203060202" pitchFamily="34" charset="0"/>
              </a:rPr>
              <a:t>Over 1 in 5 stalkers use a weapon to threaten or harm their victims.</a:t>
            </a:r>
          </a:p>
          <a:p>
            <a:r>
              <a:rPr lang="en-US" b="1" dirty="0">
                <a:solidFill>
                  <a:srgbClr val="002959"/>
                </a:solidFill>
                <a:latin typeface="Brandon Grotesque Medium" panose="020B0603020203060202" pitchFamily="34" charset="0"/>
              </a:rPr>
              <a:t>76% of </a:t>
            </a:r>
            <a:r>
              <a:rPr lang="en-US" b="1" dirty="0" err="1">
                <a:solidFill>
                  <a:srgbClr val="002959"/>
                </a:solidFill>
                <a:latin typeface="Brandon Grotesque Medium" panose="020B0603020203060202" pitchFamily="34" charset="0"/>
              </a:rPr>
              <a:t>femicide</a:t>
            </a:r>
            <a:r>
              <a:rPr lang="en-US" b="1" dirty="0">
                <a:solidFill>
                  <a:srgbClr val="002959"/>
                </a:solidFill>
                <a:latin typeface="Brandon Grotesque Medium" panose="020B0603020203060202" pitchFamily="34" charset="0"/>
              </a:rPr>
              <a:t> victims were stalked before being murdered.</a:t>
            </a:r>
          </a:p>
          <a:p>
            <a:endParaRPr lang="en-US" dirty="0"/>
          </a:p>
        </p:txBody>
      </p:sp>
      <p:sp>
        <p:nvSpPr>
          <p:cNvPr id="2" name="Rectangle 1"/>
          <p:cNvSpPr/>
          <p:nvPr/>
        </p:nvSpPr>
        <p:spPr>
          <a:xfrm>
            <a:off x="-73742" y="5452407"/>
            <a:ext cx="9217742" cy="523220"/>
          </a:xfrm>
          <a:prstGeom prst="rect">
            <a:avLst/>
          </a:prstGeom>
        </p:spPr>
        <p:txBody>
          <a:bodyPr wrap="square">
            <a:spAutoFit/>
          </a:bodyPr>
          <a:lstStyle/>
          <a:p>
            <a:pPr algn="r"/>
            <a:r>
              <a:rPr lang="pt-BR" sz="1400" dirty="0">
                <a:solidFill>
                  <a:srgbClr val="002D5D"/>
                </a:solidFill>
                <a:latin typeface="Brandon Grotesque Medium" panose="020B0603020203060202" pitchFamily="34" charset="0"/>
                <a:ea typeface="Calibri" panose="020F0502020204030204" pitchFamily="34" charset="0"/>
                <a:cs typeface="Times New Roman" panose="02020603050405020304" pitchFamily="18" charset="0"/>
              </a:rPr>
              <a:t>Baum</a:t>
            </a:r>
            <a:r>
              <a:rPr lang="pt-BR" sz="1400" dirty="0">
                <a:solidFill>
                  <a:srgbClr val="002D5D"/>
                </a:solidFill>
                <a:latin typeface="Brandon Grotesque Medium" panose="020B0603020203060202" pitchFamily="34" charset="0"/>
                <a:ea typeface="Calibri" panose="020F0502020204030204" pitchFamily="34" charset="0"/>
                <a:cs typeface="Calibri" panose="020F0502020204030204" pitchFamily="34" charset="0"/>
              </a:rPr>
              <a:t>, K., Catalano, S., Rand, M. (2009).  </a:t>
            </a:r>
            <a:r>
              <a:rPr lang="en-US" sz="1400" dirty="0">
                <a:solidFill>
                  <a:srgbClr val="002D5D"/>
                </a:solidFill>
                <a:latin typeface="Brandon Grotesque Medium" panose="020B0603020203060202" pitchFamily="34" charset="0"/>
                <a:ea typeface="Calibri" panose="020F0502020204030204" pitchFamily="34" charset="0"/>
                <a:cs typeface="Times New Roman" panose="02020603050405020304" pitchFamily="18" charset="0"/>
              </a:rPr>
              <a:t>Stalking Victimization in the United States</a:t>
            </a:r>
            <a:r>
              <a:rPr lang="en-US" sz="1400" dirty="0">
                <a:solidFill>
                  <a:srgbClr val="002D5D"/>
                </a:solidFill>
                <a:latin typeface="Brandon Grotesque Medium" panose="020B0603020203060202" pitchFamily="34" charset="0"/>
                <a:ea typeface="Calibri" panose="020F0502020204030204" pitchFamily="34" charset="0"/>
                <a:cs typeface="Calibri" panose="020F0502020204030204" pitchFamily="34" charset="0"/>
              </a:rPr>
              <a:t>. </a:t>
            </a:r>
            <a:r>
              <a:rPr lang="en-US" sz="1400" dirty="0">
                <a:solidFill>
                  <a:srgbClr val="002D5D"/>
                </a:solidFill>
                <a:latin typeface="Brandon Grotesque Medium" panose="020B0603020203060202" pitchFamily="34" charset="0"/>
                <a:ea typeface="Calibri" panose="020F0502020204030204" pitchFamily="34" charset="0"/>
                <a:cs typeface="Times New Roman" panose="02020603050405020304" pitchFamily="18" charset="0"/>
              </a:rPr>
              <a:t>Washington, DC: Bureau of Justice Statistics</a:t>
            </a:r>
            <a:r>
              <a:rPr lang="en-US" sz="1400" dirty="0">
                <a:solidFill>
                  <a:srgbClr val="002D5D"/>
                </a:solidFill>
                <a:latin typeface="Brandon Grotesque Medium" panose="020B0603020203060202" pitchFamily="34" charset="0"/>
                <a:ea typeface="Calibri" panose="020F0502020204030204" pitchFamily="34" charset="0"/>
                <a:cs typeface="Calibri" panose="020F0502020204030204" pitchFamily="34" charset="0"/>
              </a:rPr>
              <a:t>. Retrieved from </a:t>
            </a:r>
            <a:r>
              <a:rPr lang="en-US" sz="1400" u="sng" dirty="0">
                <a:solidFill>
                  <a:srgbClr val="002D5D"/>
                </a:solidFill>
                <a:latin typeface="Brandon Grotesque Medium" panose="020B0603020203060202" pitchFamily="34" charset="0"/>
                <a:ea typeface="Calibri" panose="020F0502020204030204" pitchFamily="34" charset="0"/>
                <a:cs typeface="Calibri" panose="020F0502020204030204" pitchFamily="34" charset="0"/>
              </a:rPr>
              <a:t>https://www.justice.gov/sites/default/files/ovw/legacy/2012/08/15/bjs-stalking-rpt.pdf</a:t>
            </a:r>
            <a:r>
              <a:rPr lang="en-US" sz="1400" dirty="0">
                <a:solidFill>
                  <a:srgbClr val="002D5D"/>
                </a:solidFill>
                <a:latin typeface="Brandon Grotesque Medium" panose="020B0603020203060202" pitchFamily="34" charset="0"/>
                <a:ea typeface="Calibri" panose="020F0502020204030204" pitchFamily="34" charset="0"/>
                <a:cs typeface="Calibri" panose="020F0502020204030204" pitchFamily="34" charset="0"/>
              </a:rPr>
              <a:t>.</a:t>
            </a:r>
            <a:endParaRPr lang="en-US" sz="1400" dirty="0">
              <a:solidFill>
                <a:srgbClr val="002D5D"/>
              </a:solidFill>
            </a:endParaRPr>
          </a:p>
        </p:txBody>
      </p:sp>
      <p:sp>
        <p:nvSpPr>
          <p:cNvPr id="7" name="Rectangle 6"/>
          <p:cNvSpPr/>
          <p:nvPr/>
        </p:nvSpPr>
        <p:spPr>
          <a:xfrm>
            <a:off x="132735" y="6299569"/>
            <a:ext cx="9011265" cy="504369"/>
          </a:xfrm>
          <a:prstGeom prst="rect">
            <a:avLst/>
          </a:prstGeom>
        </p:spPr>
        <p:txBody>
          <a:bodyPr wrap="square">
            <a:spAutoFit/>
          </a:bodyPr>
          <a:lstStyle/>
          <a:p>
            <a:pPr marR="0" lvl="0" algn="r">
              <a:lnSpc>
                <a:spcPct val="95000"/>
              </a:lnSpc>
              <a:spcBef>
                <a:spcPts val="520"/>
              </a:spcBef>
              <a:spcAft>
                <a:spcPts val="0"/>
              </a:spcAft>
            </a:pPr>
            <a:r>
              <a:rPr lang="en-US" sz="1400" dirty="0">
                <a:solidFill>
                  <a:srgbClr val="002D5D"/>
                </a:solidFill>
                <a:latin typeface="Brandon Grotesque Medium" panose="020B0603020203060202" pitchFamily="34" charset="0"/>
                <a:ea typeface="Bookman Old Style" panose="02050604050505020204" pitchFamily="18" charset="0"/>
                <a:cs typeface="Bookman Old Style" panose="02050604050505020204" pitchFamily="18" charset="0"/>
              </a:rPr>
              <a:t>McFarlane</a:t>
            </a:r>
            <a:r>
              <a:rPr lang="en-US" sz="1400" dirty="0">
                <a:solidFill>
                  <a:srgbClr val="002D5D"/>
                </a:solidFill>
                <a:latin typeface="Brandon Grotesque Medium" panose="020B0603020203060202" pitchFamily="34" charset="0"/>
                <a:ea typeface="Bookman Old Style" panose="02050604050505020204" pitchFamily="18" charset="0"/>
                <a:cs typeface="Calibri" panose="020F0502020204030204" pitchFamily="34" charset="0"/>
              </a:rPr>
              <a:t>, J., Campbell, J.C., Wilt, S., Ulrich, Y., &amp; Xu, X. (1999.) </a:t>
            </a:r>
            <a:r>
              <a:rPr lang="en-US" sz="1400" dirty="0">
                <a:solidFill>
                  <a:srgbClr val="002D5D"/>
                </a:solidFill>
                <a:latin typeface="Brandon Grotesque Medium" panose="020B0603020203060202" pitchFamily="34" charset="0"/>
                <a:ea typeface="Bookman Old Style" panose="02050604050505020204" pitchFamily="18" charset="0"/>
                <a:cs typeface="Bookman Old Style" panose="02050604050505020204" pitchFamily="18" charset="0"/>
              </a:rPr>
              <a:t>Stalking and Intimate Partner </a:t>
            </a:r>
            <a:r>
              <a:rPr lang="en-US" sz="1400" dirty="0" err="1">
                <a:solidFill>
                  <a:srgbClr val="002D5D"/>
                </a:solidFill>
                <a:latin typeface="Brandon Grotesque Medium" panose="020B0603020203060202" pitchFamily="34" charset="0"/>
                <a:ea typeface="Bookman Old Style" panose="02050604050505020204" pitchFamily="18" charset="0"/>
                <a:cs typeface="Bookman Old Style" panose="02050604050505020204" pitchFamily="18" charset="0"/>
              </a:rPr>
              <a:t>Femicide</a:t>
            </a:r>
            <a:r>
              <a:rPr lang="en-US" sz="1400" dirty="0">
                <a:solidFill>
                  <a:srgbClr val="002D5D"/>
                </a:solidFill>
                <a:latin typeface="Brandon Grotesque Medium" panose="020B0603020203060202" pitchFamily="34" charset="0"/>
                <a:ea typeface="Bookman Old Style" panose="02050604050505020204" pitchFamily="18" charset="0"/>
                <a:cs typeface="Calibri" panose="020F0502020204030204" pitchFamily="34" charset="0"/>
              </a:rPr>
              <a:t>.</a:t>
            </a:r>
            <a:r>
              <a:rPr lang="en-US" sz="1400" dirty="0">
                <a:solidFill>
                  <a:srgbClr val="002D5D"/>
                </a:solidFill>
                <a:latin typeface="Brandon Grotesque Medium" panose="020B0603020203060202" pitchFamily="34" charset="0"/>
                <a:ea typeface="Bookman Old Style" panose="02050604050505020204" pitchFamily="18" charset="0"/>
                <a:cs typeface="Bookman Old Style" panose="02050604050505020204" pitchFamily="18" charset="0"/>
              </a:rPr>
              <a:t> </a:t>
            </a:r>
            <a:r>
              <a:rPr lang="en-US" sz="1400" i="1" dirty="0">
                <a:solidFill>
                  <a:srgbClr val="002D5D"/>
                </a:solidFill>
                <a:latin typeface="Brandon Grotesque Medium" panose="020B0603020203060202" pitchFamily="34" charset="0"/>
                <a:ea typeface="Bookman Old Style" panose="02050604050505020204" pitchFamily="18" charset="0"/>
                <a:cs typeface="Bookman Old Style" panose="02050604050505020204" pitchFamily="18" charset="0"/>
              </a:rPr>
              <a:t>Homicide Studies 3</a:t>
            </a:r>
            <a:r>
              <a:rPr lang="en-US" sz="1400" dirty="0">
                <a:solidFill>
                  <a:srgbClr val="002D5D"/>
                </a:solidFill>
                <a:latin typeface="Brandon Grotesque Medium" panose="020B0603020203060202" pitchFamily="34" charset="0"/>
                <a:ea typeface="Bookman Old Style" panose="02050604050505020204" pitchFamily="18" charset="0"/>
                <a:cs typeface="Calibri" panose="020F0502020204030204" pitchFamily="34" charset="0"/>
              </a:rPr>
              <a:t> (</a:t>
            </a:r>
            <a:r>
              <a:rPr lang="en-US" sz="1400" dirty="0">
                <a:solidFill>
                  <a:srgbClr val="002D5D"/>
                </a:solidFill>
                <a:latin typeface="Brandon Grotesque Medium" panose="020B0603020203060202" pitchFamily="34" charset="0"/>
                <a:ea typeface="Bookman Old Style" panose="02050604050505020204" pitchFamily="18" charset="0"/>
                <a:cs typeface="Bookman Old Style" panose="02050604050505020204" pitchFamily="18" charset="0"/>
              </a:rPr>
              <a:t>4), 300-316. Retrieved from http://ncdsv.org/images/HomicideStudies_StalkingAndIntimatePartnerFemicide_11-1999.pdf. </a:t>
            </a:r>
            <a:endParaRPr lang="en-US" sz="1400" dirty="0">
              <a:solidFill>
                <a:srgbClr val="002D5D"/>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p:txBody>
      </p:sp>
      <p:pic>
        <p:nvPicPr>
          <p:cNvPr id="6" name="Picture 5" descr="Graphical user interface, text&#10;&#10;Description automatically generated with medium confidence">
            <a:extLst>
              <a:ext uri="{FF2B5EF4-FFF2-40B4-BE49-F238E27FC236}">
                <a16:creationId xmlns:a16="http://schemas.microsoft.com/office/drawing/2014/main" id="{60DA66CA-5B72-4E03-81C9-CD1819418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1258529"/>
      </p:ext>
    </p:extLst>
  </p:cSld>
  <p:clrMapOvr>
    <a:masterClrMapping/>
  </p:clrMapOvr>
</p:sld>
</file>

<file path=ppt/theme/theme1.xml><?xml version="1.0" encoding="utf-8"?>
<a:theme xmlns:a="http://schemas.openxmlformats.org/drawingml/2006/main" name="SPARC 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RC Blue" id="{17C56041-7EC6-6842-87A8-4DAE51C45C14}" vid="{C3AD342D-793F-F144-935A-4F40A6C73E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7236</TotalTime>
  <Words>1250</Words>
  <Application>Microsoft Office PowerPoint</Application>
  <PresentationFormat>On-screen Show (4:3)</PresentationFormat>
  <Paragraphs>113</Paragraphs>
  <Slides>11</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3" baseType="lpstr">
      <vt:lpstr>Arial</vt:lpstr>
      <vt:lpstr>Bookman Old Style</vt:lpstr>
      <vt:lpstr>Brandon grotesque bold</vt:lpstr>
      <vt:lpstr>Brandon Grotesque Medium</vt:lpstr>
      <vt:lpstr>Brandon Grotesque Medium</vt:lpstr>
      <vt:lpstr>Brandon Grotesque Regular</vt:lpstr>
      <vt:lpstr>Brandonn grotesque regular</vt:lpstr>
      <vt:lpstr>Calibri</vt:lpstr>
      <vt:lpstr>Calibri Light</vt:lpstr>
      <vt:lpstr>Franklin Gothic Medium</vt:lpstr>
      <vt:lpstr>SPARC Blue</vt:lpstr>
      <vt:lpstr>Worksheet</vt:lpstr>
      <vt:lpstr>Understanding Stalking</vt:lpstr>
      <vt:lpstr>Behavioral Definition</vt:lpstr>
      <vt:lpstr>What’s so Scary?</vt:lpstr>
      <vt:lpstr>Context is Critical</vt:lpstr>
      <vt:lpstr>Stalking Behaviors</vt:lpstr>
      <vt:lpstr>PowerPoint Presentation</vt:lpstr>
      <vt:lpstr>Prevalence in a Lifetime</vt:lpstr>
      <vt:lpstr>Victim and Offender Relationships</vt:lpstr>
      <vt:lpstr>Stalking Can be Dangerous</vt:lpstr>
      <vt:lpstr>Resources for Help</vt:lpstr>
      <vt:lpstr>www.StalkingAwareness.org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Christina Supinski</dc:creator>
  <cp:lastModifiedBy>Dana Fleitman</cp:lastModifiedBy>
  <cp:revision>84</cp:revision>
  <dcterms:created xsi:type="dcterms:W3CDTF">2018-07-19T16:48:33Z</dcterms:created>
  <dcterms:modified xsi:type="dcterms:W3CDTF">2022-12-21T19:23:04Z</dcterms:modified>
</cp:coreProperties>
</file>